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8" r:id="rId3"/>
    <p:sldId id="28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ciela\Desktop\OIR%202020\Encuesta%20pandemia\Pedido%20Ag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ciela\Desktop\OIR%202020\Encuesta%20pandemia\Pedido%20Ag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ciela\Desktop\OIR%202020\Encuesta%20pandemia\Pedido%20Ag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ciela\Desktop\OIR%202020\Encuesta%20pandemia\Pedido%20Ag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ciela\Desktop\OIR%202020\Encuesta%20pandemia\Pedido%20Ag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ciela\Desktop\OIR%202020\Encuesta%20pandemia\Pedido%20Ag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ciela\Desktop\OIR%202020\Encuesta%20pandemia\Pedido%20Ag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err="1"/>
              <a:t>Gráfico</a:t>
            </a:r>
            <a:r>
              <a:rPr lang="en-US" sz="1200" b="1" dirty="0"/>
              <a:t> 1: </a:t>
            </a:r>
            <a:r>
              <a:rPr lang="en-US" sz="1200" b="1" dirty="0" err="1"/>
              <a:t>Propuesta</a:t>
            </a:r>
            <a:r>
              <a:rPr lang="en-US" sz="1200" b="1" baseline="0" dirty="0" err="1"/>
              <a:t>s</a:t>
            </a:r>
            <a:r>
              <a:rPr lang="en-US" sz="1200" b="1" baseline="0" dirty="0"/>
              <a:t> de </a:t>
            </a:r>
            <a:r>
              <a:rPr lang="en-US" sz="1200" b="1" baseline="0" dirty="0" err="1"/>
              <a:t>regreso</a:t>
            </a:r>
            <a:r>
              <a:rPr lang="en-US" sz="1200" b="1" baseline="0" dirty="0"/>
              <a:t> </a:t>
            </a:r>
            <a:r>
              <a:rPr lang="en-US" sz="1200" b="1" baseline="0" dirty="0" err="1"/>
              <a:t>laboral</a:t>
            </a:r>
            <a:r>
              <a:rPr lang="en-US" sz="1200" b="1" baseline="0" dirty="0"/>
              <a:t> a la presencialidad</a:t>
            </a:r>
          </a:p>
          <a:p>
            <a:pPr>
              <a:defRPr/>
            </a:pPr>
            <a:r>
              <a:rPr lang="en-US" sz="1200" b="1" baseline="0" dirty="0" err="1" smtClean="0"/>
              <a:t>Rectorado</a:t>
            </a:r>
            <a:r>
              <a:rPr lang="en-US" sz="1200" b="1" baseline="0" dirty="0" smtClean="0"/>
              <a:t> </a:t>
            </a:r>
            <a:r>
              <a:rPr lang="en-US" sz="1200" b="1" baseline="0" dirty="0"/>
              <a:t>y </a:t>
            </a:r>
            <a:r>
              <a:rPr lang="en-US" sz="1200" b="1" baseline="0" dirty="0" err="1"/>
              <a:t>Secretarías</a:t>
            </a:r>
            <a:endParaRPr lang="en-US" sz="1200" b="1" dirty="0"/>
          </a:p>
        </c:rich>
      </c:tx>
      <c:layout>
        <c:manualLayout>
          <c:xMode val="edge"/>
          <c:yMode val="edge"/>
          <c:x val="0.23390638670166231"/>
          <c:y val="1.0918179554895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Hoja1!$A$4:$A$7</c:f>
              <c:strCache>
                <c:ptCount val="4"/>
                <c:pt idx="0">
                  <c:v>Con reducción horarias</c:v>
                </c:pt>
                <c:pt idx="1">
                  <c:v>Horarios rotativos</c:v>
                </c:pt>
                <c:pt idx="2">
                  <c:v>Completo</c:v>
                </c:pt>
                <c:pt idx="3">
                  <c:v>Otro</c:v>
                </c:pt>
              </c:strCache>
            </c:strRef>
          </c:cat>
          <c:val>
            <c:numRef>
              <c:f>Hoja1!$C$4:$C$7</c:f>
              <c:numCache>
                <c:formatCode>0.00%</c:formatCode>
                <c:ptCount val="4"/>
                <c:pt idx="0">
                  <c:v>0</c:v>
                </c:pt>
                <c:pt idx="1">
                  <c:v>0.6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DB-4CB3-9072-6ACD0A3A7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4596255"/>
        <c:axId val="654601247"/>
      </c:barChart>
      <c:catAx>
        <c:axId val="654596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654601247"/>
        <c:crosses val="autoZero"/>
        <c:auto val="1"/>
        <c:lblAlgn val="ctr"/>
        <c:lblOffset val="100"/>
        <c:noMultiLvlLbl val="0"/>
      </c:catAx>
      <c:valAx>
        <c:axId val="654601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654596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Gráfico 7: </a:t>
            </a:r>
            <a:r>
              <a:rPr lang="es-ES"/>
              <a:t>En caso de un regreso paulatino,</a:t>
            </a:r>
            <a:endParaRPr lang="en-US"/>
          </a:p>
          <a:p>
            <a:pPr algn="ctr" rtl="0">
              <a:defRPr/>
            </a:pPr>
            <a:r>
              <a:rPr lang="es-ES"/>
              <a:t>¿considera posible el modo Semipresencial de las sesiones del consejo?</a:t>
            </a:r>
            <a:endParaRPr lang="en-US"/>
          </a:p>
          <a:p>
            <a:pPr algn="ctr" rtl="0">
              <a:defRPr/>
            </a:pPr>
            <a:r>
              <a:rPr lang="en-US"/>
              <a:t>Claustro: Consejo Directivo y Consejo Superior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Hoja1!$A$90:$A$92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sabe/No responde</c:v>
                </c:pt>
              </c:strCache>
            </c:strRef>
          </c:cat>
          <c:val>
            <c:numRef>
              <c:f>Hoja1!$C$90:$C$92</c:f>
              <c:numCache>
                <c:formatCode>0.00%</c:formatCode>
                <c:ptCount val="3"/>
                <c:pt idx="0">
                  <c:v>0.91666666666666663</c:v>
                </c:pt>
                <c:pt idx="1">
                  <c:v>8.3333333333333329E-2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10-4FD7-8E33-8AC7B6F69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1335263"/>
        <c:axId val="831335679"/>
      </c:barChart>
      <c:catAx>
        <c:axId val="83133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31335679"/>
        <c:crosses val="autoZero"/>
        <c:auto val="1"/>
        <c:lblAlgn val="ctr"/>
        <c:lblOffset val="100"/>
        <c:noMultiLvlLbl val="0"/>
      </c:catAx>
      <c:valAx>
        <c:axId val="831335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31335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Gráfico 9: ¿Forma parte del grupo de la población con factores de riesgo?</a:t>
            </a:r>
          </a:p>
          <a:p>
            <a:pPr>
              <a:defRPr/>
            </a:pPr>
            <a:r>
              <a:rPr lang="en-US"/>
              <a:t>Claustro Nodocente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Hoja1!$A$119:$A$120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Hoja1!$C$119:$C$120</c:f>
              <c:numCache>
                <c:formatCode>0.00%</c:formatCode>
                <c:ptCount val="2"/>
                <c:pt idx="0">
                  <c:v>0.14465408805031446</c:v>
                </c:pt>
                <c:pt idx="1">
                  <c:v>0.85534591194968557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30-4093-A01D-DFCE5C3BF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8186752"/>
        <c:axId val="2038188832"/>
      </c:barChart>
      <c:catAx>
        <c:axId val="203818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38188832"/>
        <c:crosses val="autoZero"/>
        <c:auto val="1"/>
        <c:lblAlgn val="ctr"/>
        <c:lblOffset val="100"/>
        <c:noMultiLvlLbl val="0"/>
      </c:catAx>
      <c:valAx>
        <c:axId val="203818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3818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A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Gráfico 15: De las tareas para ser concluidas en la presencialidad ¿Podría indicar su tipo?</a:t>
            </a:r>
          </a:p>
          <a:p>
            <a:pPr>
              <a:defRPr/>
            </a:pPr>
            <a:r>
              <a:rPr lang="en-US"/>
              <a:t>Claustro Nodocente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51584313574495122"/>
          <c:y val="0.19695103172158915"/>
          <c:w val="0.42071758145146282"/>
          <c:h val="0.7316037335493210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Hoja1!$A$230:$A$239</c:f>
              <c:strCache>
                <c:ptCount val="10"/>
                <c:pt idx="0">
                  <c:v>Generación de documentos</c:v>
                </c:pt>
                <c:pt idx="1">
                  <c:v>Realización de tareas físicas (como arreglos, reuniones)</c:v>
                </c:pt>
                <c:pt idx="2">
                  <c:v>Ejecutar programas que sólo se manipulan desde oficinas</c:v>
                </c:pt>
                <c:pt idx="3">
                  <c:v>Firmas de tercero/as para concluir trámites</c:v>
                </c:pt>
                <c:pt idx="4">
                  <c:v>Expedientes soporte papel</c:v>
                </c:pt>
                <c:pt idx="5">
                  <c:v>Atención al público</c:v>
                </c:pt>
                <c:pt idx="6">
                  <c:v>Dictámenes</c:v>
                </c:pt>
                <c:pt idx="7">
                  <c:v>Convocatorias</c:v>
                </c:pt>
                <c:pt idx="8">
                  <c:v>Presentación/recepción de documentos/programas/convocatorias</c:v>
                </c:pt>
                <c:pt idx="9">
                  <c:v>Otra (especifique)</c:v>
                </c:pt>
              </c:strCache>
            </c:strRef>
          </c:cat>
          <c:val>
            <c:numRef>
              <c:f>Hoja1!$C$230:$C$239</c:f>
              <c:numCache>
                <c:formatCode>0.00%</c:formatCode>
                <c:ptCount val="10"/>
                <c:pt idx="0">
                  <c:v>0.15695067264573992</c:v>
                </c:pt>
                <c:pt idx="1">
                  <c:v>7.623318385650224E-2</c:v>
                </c:pt>
                <c:pt idx="2">
                  <c:v>8.0717488789237665E-2</c:v>
                </c:pt>
                <c:pt idx="3">
                  <c:v>0.13452914798206278</c:v>
                </c:pt>
                <c:pt idx="4">
                  <c:v>0.16143497757847533</c:v>
                </c:pt>
                <c:pt idx="5">
                  <c:v>0.11210762331838565</c:v>
                </c:pt>
                <c:pt idx="6">
                  <c:v>1.3452914798206279E-2</c:v>
                </c:pt>
                <c:pt idx="7">
                  <c:v>3.5874439461883408E-2</c:v>
                </c:pt>
                <c:pt idx="8">
                  <c:v>0.10762331838565023</c:v>
                </c:pt>
                <c:pt idx="9">
                  <c:v>0.1210762331838565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4C-4291-B7CA-ADB2BC359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39785440"/>
        <c:axId val="2039782112"/>
      </c:barChart>
      <c:catAx>
        <c:axId val="2039785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39782112"/>
        <c:crosses val="autoZero"/>
        <c:auto val="1"/>
        <c:lblAlgn val="ctr"/>
        <c:lblOffset val="100"/>
        <c:noMultiLvlLbl val="0"/>
      </c:catAx>
      <c:valAx>
        <c:axId val="2039782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3978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A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Gráfico 25: Si tuviera tareas para ser concluidas en la presencialidad ¿podría indicar el tipo?</a:t>
            </a:r>
          </a:p>
          <a:p>
            <a:pPr>
              <a:defRPr/>
            </a:pPr>
            <a:r>
              <a:rPr lang="en-US"/>
              <a:t>Claustro Docente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51959093132198642"/>
          <c:y val="0.20672004513661293"/>
          <c:w val="0.42312322823056009"/>
          <c:h val="0.7004608249047897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Hoja1!$A$440:$A$449</c:f>
              <c:strCache>
                <c:ptCount val="10"/>
                <c:pt idx="0">
                  <c:v>Generación de documentos</c:v>
                </c:pt>
                <c:pt idx="1">
                  <c:v>Realización de tareas físicas (como reuniones)</c:v>
                </c:pt>
                <c:pt idx="2">
                  <c:v>Ejecutar programas que sólo se manipulan desde oficinas</c:v>
                </c:pt>
                <c:pt idx="3">
                  <c:v>Firmas para concluir trámites (ayudantías, adscripciones)</c:v>
                </c:pt>
                <c:pt idx="4">
                  <c:v>Expedientes soporte papel</c:v>
                </c:pt>
                <c:pt idx="5">
                  <c:v>Rendiciones y presentaciones de informes</c:v>
                </c:pt>
                <c:pt idx="6">
                  <c:v>Prácticas pre-profesionales (gestión de convenios y ejecución y seguimiento)</c:v>
                </c:pt>
                <c:pt idx="7">
                  <c:v>Actividades de investigación y/o xtensión</c:v>
                </c:pt>
                <c:pt idx="8">
                  <c:v>Devolución de libros</c:v>
                </c:pt>
                <c:pt idx="9">
                  <c:v>Otro (Cuál)</c:v>
                </c:pt>
              </c:strCache>
            </c:strRef>
          </c:cat>
          <c:val>
            <c:numRef>
              <c:f>Hoja1!$B$440:$B$449</c:f>
              <c:numCache>
                <c:formatCode>0.00%</c:formatCode>
                <c:ptCount val="10"/>
                <c:pt idx="0">
                  <c:v>6.5882352941176475E-2</c:v>
                </c:pt>
                <c:pt idx="1">
                  <c:v>0.15529411764705883</c:v>
                </c:pt>
                <c:pt idx="2">
                  <c:v>3.5294117647058823E-2</c:v>
                </c:pt>
                <c:pt idx="3">
                  <c:v>0.10352941176470588</c:v>
                </c:pt>
                <c:pt idx="4">
                  <c:v>2.823529411764706E-2</c:v>
                </c:pt>
                <c:pt idx="5">
                  <c:v>0.14117647058823529</c:v>
                </c:pt>
                <c:pt idx="6">
                  <c:v>5.647058823529412E-2</c:v>
                </c:pt>
                <c:pt idx="7">
                  <c:v>0.25176470588235295</c:v>
                </c:pt>
                <c:pt idx="8">
                  <c:v>3.0588235294117649E-2</c:v>
                </c:pt>
                <c:pt idx="9">
                  <c:v>0.13176470588235295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7F-471C-9786-2DBE93805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79295535"/>
        <c:axId val="1679291791"/>
      </c:barChart>
      <c:catAx>
        <c:axId val="1679295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679291791"/>
        <c:crosses val="autoZero"/>
        <c:auto val="1"/>
        <c:lblAlgn val="ctr"/>
        <c:lblOffset val="100"/>
        <c:noMultiLvlLbl val="0"/>
      </c:catAx>
      <c:valAx>
        <c:axId val="1679291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679295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Gráfico 29: ¿Considera posible el retorno de modo semipresencial? </a:t>
            </a:r>
          </a:p>
          <a:p>
            <a:pPr>
              <a:defRPr/>
            </a:pPr>
            <a:r>
              <a:rPr lang="en-US"/>
              <a:t>Claustro Docente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Hoja1!$A$517:$A$519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sabe/No responde</c:v>
                </c:pt>
              </c:strCache>
            </c:strRef>
          </c:cat>
          <c:val>
            <c:numRef>
              <c:f>Hoja1!$B$517:$B$519</c:f>
              <c:numCache>
                <c:formatCode>0.00%</c:formatCode>
                <c:ptCount val="3"/>
                <c:pt idx="0">
                  <c:v>0.85650000000000004</c:v>
                </c:pt>
                <c:pt idx="1">
                  <c:v>8.1300000000000011E-2</c:v>
                </c:pt>
                <c:pt idx="2">
                  <c:v>6.2199999999999998E-2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93-4DB8-8663-EA6763CED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0775551"/>
        <c:axId val="1630783039"/>
      </c:barChart>
      <c:catAx>
        <c:axId val="1630775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630783039"/>
        <c:crosses val="autoZero"/>
        <c:auto val="1"/>
        <c:lblAlgn val="ctr"/>
        <c:lblOffset val="100"/>
        <c:noMultiLvlLbl val="0"/>
      </c:catAx>
      <c:valAx>
        <c:axId val="1630783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630775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Gráfico 35: De ser necesario, ¿considera posible adecuarse para el desdoblamiento de aulas a los fines de mantener distancias recomendadas?</a:t>
            </a:r>
          </a:p>
          <a:p>
            <a:pPr>
              <a:defRPr/>
            </a:pPr>
            <a:r>
              <a:rPr lang="en-US"/>
              <a:t>Claustro Estudiantes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Hoja1!$A$619:$A$621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sabe/No responde</c:v>
                </c:pt>
              </c:strCache>
            </c:strRef>
          </c:cat>
          <c:val>
            <c:numRef>
              <c:f>Hoja1!$B$619:$B$621</c:f>
              <c:numCache>
                <c:formatCode>0.00%</c:formatCode>
                <c:ptCount val="3"/>
                <c:pt idx="0">
                  <c:v>0.75120000000000009</c:v>
                </c:pt>
                <c:pt idx="1">
                  <c:v>0.1341</c:v>
                </c:pt>
                <c:pt idx="2">
                  <c:v>0.11459999999999999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B7-4EA0-9F70-D4661F60C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2137135"/>
        <c:axId val="1682140463"/>
      </c:barChart>
      <c:catAx>
        <c:axId val="1682137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682140463"/>
        <c:crosses val="autoZero"/>
        <c:auto val="1"/>
        <c:lblAlgn val="ctr"/>
        <c:lblOffset val="100"/>
        <c:noMultiLvlLbl val="0"/>
      </c:catAx>
      <c:valAx>
        <c:axId val="1682140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682137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A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Gráfico 36:  ¿Considera posible adaptarse a nuevos horarios de cursado para mantener el protocolo de distanciamiento social entre estudiantes y docentes?</a:t>
            </a:r>
          </a:p>
          <a:p>
            <a:pPr>
              <a:defRPr/>
            </a:pPr>
            <a:r>
              <a:rPr lang="en-US"/>
              <a:t>Claustro Estudiantes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Hoja1!$A$636:$A$638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sabe/No responde</c:v>
                </c:pt>
              </c:strCache>
            </c:strRef>
          </c:cat>
          <c:val>
            <c:numRef>
              <c:f>Hoja1!$B$636:$B$638</c:f>
              <c:numCache>
                <c:formatCode>0.00%</c:formatCode>
                <c:ptCount val="3"/>
                <c:pt idx="0">
                  <c:v>0.77069999999999994</c:v>
                </c:pt>
                <c:pt idx="1">
                  <c:v>0.14879999999999999</c:v>
                </c:pt>
                <c:pt idx="2">
                  <c:v>8.0500000000000002E-2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C4-4ED9-ACC4-54975609C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8486847"/>
        <c:axId val="1688489343"/>
      </c:barChart>
      <c:catAx>
        <c:axId val="1688486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688489343"/>
        <c:crosses val="autoZero"/>
        <c:auto val="1"/>
        <c:lblAlgn val="ctr"/>
        <c:lblOffset val="100"/>
        <c:noMultiLvlLbl val="0"/>
      </c:catAx>
      <c:valAx>
        <c:axId val="1688489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688486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4C8A13-4ED3-475A-8CB7-3A3FB619EBD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0E2D7C1-7ACF-4B0A-9C99-9388438F48AC}">
      <dgm:prSet phldrT="[Texto]"/>
      <dgm:spPr/>
      <dgm:t>
        <a:bodyPr/>
        <a:lstStyle/>
        <a:p>
          <a:r>
            <a:rPr lang="es-ES"/>
            <a:t>Espacio Físico</a:t>
          </a:r>
        </a:p>
      </dgm:t>
    </dgm:pt>
    <dgm:pt modelId="{982DF853-9376-4802-BBD5-7D7D5B21CCB8}" type="parTrans" cxnId="{C2253CFE-3F53-4F64-B98F-A328C6C80BE6}">
      <dgm:prSet/>
      <dgm:spPr/>
      <dgm:t>
        <a:bodyPr/>
        <a:lstStyle/>
        <a:p>
          <a:endParaRPr lang="es-ES"/>
        </a:p>
      </dgm:t>
    </dgm:pt>
    <dgm:pt modelId="{54C91FAF-51A9-45B3-8C38-BF5537119F27}" type="sibTrans" cxnId="{C2253CFE-3F53-4F64-B98F-A328C6C80BE6}">
      <dgm:prSet/>
      <dgm:spPr/>
      <dgm:t>
        <a:bodyPr/>
        <a:lstStyle/>
        <a:p>
          <a:endParaRPr lang="es-ES"/>
        </a:p>
      </dgm:t>
    </dgm:pt>
    <dgm:pt modelId="{5F4A42F9-5423-462C-87A2-A00243426F09}">
      <dgm:prSet phldrT="[Texto]"/>
      <dgm:spPr/>
      <dgm:t>
        <a:bodyPr/>
        <a:lstStyle/>
        <a:p>
          <a:r>
            <a:rPr lang="es-ES"/>
            <a:t>Mantenimiento de infraestructura	</a:t>
          </a:r>
        </a:p>
      </dgm:t>
    </dgm:pt>
    <dgm:pt modelId="{27CC27EA-AF28-43F2-8A57-D6AEBC4F8ED6}" type="parTrans" cxnId="{AA941C53-1A32-4B16-A77B-AF9759DCAA5E}">
      <dgm:prSet/>
      <dgm:spPr/>
      <dgm:t>
        <a:bodyPr/>
        <a:lstStyle/>
        <a:p>
          <a:endParaRPr lang="es-ES"/>
        </a:p>
      </dgm:t>
    </dgm:pt>
    <dgm:pt modelId="{6B0AA295-696E-433A-8F96-0483C5FBAA22}" type="sibTrans" cxnId="{AA941C53-1A32-4B16-A77B-AF9759DCAA5E}">
      <dgm:prSet/>
      <dgm:spPr/>
      <dgm:t>
        <a:bodyPr/>
        <a:lstStyle/>
        <a:p>
          <a:endParaRPr lang="es-ES"/>
        </a:p>
      </dgm:t>
    </dgm:pt>
    <dgm:pt modelId="{64B312B4-CEF5-4CB2-8C0E-8B1F1FDB903A}">
      <dgm:prSet phldrT="[Texto]"/>
      <dgm:spPr/>
      <dgm:t>
        <a:bodyPr/>
        <a:lstStyle/>
        <a:p>
          <a:r>
            <a:rPr lang="es-ES"/>
            <a:t>Mejoras en seguridad para la atencion al público</a:t>
          </a:r>
        </a:p>
      </dgm:t>
    </dgm:pt>
    <dgm:pt modelId="{05414F95-0415-4C48-B7A0-B985C6053C5A}" type="parTrans" cxnId="{88AFD265-E120-41CC-AF51-69FA43F6228D}">
      <dgm:prSet/>
      <dgm:spPr/>
      <dgm:t>
        <a:bodyPr/>
        <a:lstStyle/>
        <a:p>
          <a:endParaRPr lang="es-ES"/>
        </a:p>
      </dgm:t>
    </dgm:pt>
    <dgm:pt modelId="{D9554882-3B40-425D-875F-7966FC413A40}" type="sibTrans" cxnId="{88AFD265-E120-41CC-AF51-69FA43F6228D}">
      <dgm:prSet/>
      <dgm:spPr/>
      <dgm:t>
        <a:bodyPr/>
        <a:lstStyle/>
        <a:p>
          <a:endParaRPr lang="es-ES"/>
        </a:p>
      </dgm:t>
    </dgm:pt>
    <dgm:pt modelId="{A10E955E-A0C2-44BF-9BA1-F6249A3AE5D4}">
      <dgm:prSet phldrT="[Texto]"/>
      <dgm:spPr/>
      <dgm:t>
        <a:bodyPr/>
        <a:lstStyle/>
        <a:p>
          <a:r>
            <a:rPr lang="es-ES"/>
            <a:t>Equipamiento</a:t>
          </a:r>
        </a:p>
      </dgm:t>
    </dgm:pt>
    <dgm:pt modelId="{C3B307E7-CF8F-421F-830D-15E2BDF607B9}" type="parTrans" cxnId="{00667C5B-7D7B-414C-B477-EFF61BC4A37E}">
      <dgm:prSet/>
      <dgm:spPr/>
      <dgm:t>
        <a:bodyPr/>
        <a:lstStyle/>
        <a:p>
          <a:endParaRPr lang="es-ES"/>
        </a:p>
      </dgm:t>
    </dgm:pt>
    <dgm:pt modelId="{2365CA2B-5CDE-43FB-9428-623E3BBCC519}" type="sibTrans" cxnId="{00667C5B-7D7B-414C-B477-EFF61BC4A37E}">
      <dgm:prSet/>
      <dgm:spPr/>
      <dgm:t>
        <a:bodyPr/>
        <a:lstStyle/>
        <a:p>
          <a:endParaRPr lang="es-ES"/>
        </a:p>
      </dgm:t>
    </dgm:pt>
    <dgm:pt modelId="{C26C0353-D4BC-47ED-AEF5-167E72E53A4E}">
      <dgm:prSet phldrT="[Texto]"/>
      <dgm:spPr/>
      <dgm:t>
        <a:bodyPr/>
        <a:lstStyle/>
        <a:p>
          <a:r>
            <a:rPr lang="es-ES"/>
            <a:t>Fondos para reequipamiento, mobiliario y mantenimiento técnico</a:t>
          </a:r>
        </a:p>
      </dgm:t>
    </dgm:pt>
    <dgm:pt modelId="{146231DA-96EB-4EC4-B635-BAF33B44409C}" type="parTrans" cxnId="{8E435DF3-587F-4531-A0FD-338A45F4F318}">
      <dgm:prSet/>
      <dgm:spPr/>
      <dgm:t>
        <a:bodyPr/>
        <a:lstStyle/>
        <a:p>
          <a:endParaRPr lang="es-ES"/>
        </a:p>
      </dgm:t>
    </dgm:pt>
    <dgm:pt modelId="{28BC129C-00C9-4501-8AB6-5A7902461AEA}" type="sibTrans" cxnId="{8E435DF3-587F-4531-A0FD-338A45F4F318}">
      <dgm:prSet/>
      <dgm:spPr/>
      <dgm:t>
        <a:bodyPr/>
        <a:lstStyle/>
        <a:p>
          <a:endParaRPr lang="es-ES"/>
        </a:p>
      </dgm:t>
    </dgm:pt>
    <dgm:pt modelId="{BD4E039F-8F22-4BFF-8EB0-11539C858F69}">
      <dgm:prSet phldrT="[Texto]"/>
      <dgm:spPr/>
      <dgm:t>
        <a:bodyPr/>
        <a:lstStyle/>
        <a:p>
          <a:r>
            <a:rPr lang="es-ES"/>
            <a:t>Termómetros infrarrojos, máscaras, barreras sanitizantes, material de higiene</a:t>
          </a:r>
        </a:p>
      </dgm:t>
    </dgm:pt>
    <dgm:pt modelId="{124F8229-BC76-4A10-8D67-62AEB81B4F1D}" type="parTrans" cxnId="{8C780EA2-A677-4DE7-9EB2-5869AB42283D}">
      <dgm:prSet/>
      <dgm:spPr/>
      <dgm:t>
        <a:bodyPr/>
        <a:lstStyle/>
        <a:p>
          <a:endParaRPr lang="es-ES"/>
        </a:p>
      </dgm:t>
    </dgm:pt>
    <dgm:pt modelId="{DD9092BC-7F98-47DF-83C9-23B15F655DDA}" type="sibTrans" cxnId="{8C780EA2-A677-4DE7-9EB2-5869AB42283D}">
      <dgm:prSet/>
      <dgm:spPr/>
      <dgm:t>
        <a:bodyPr/>
        <a:lstStyle/>
        <a:p>
          <a:endParaRPr lang="es-ES"/>
        </a:p>
      </dgm:t>
    </dgm:pt>
    <dgm:pt modelId="{5A7E22E6-E694-46EE-92AA-B53C9957DB1E}">
      <dgm:prSet phldrT="[Texto]"/>
      <dgm:spPr/>
      <dgm:t>
        <a:bodyPr/>
        <a:lstStyle/>
        <a:p>
          <a:r>
            <a:rPr lang="es-ES"/>
            <a:t>Protocolos de trabajo presencial</a:t>
          </a:r>
        </a:p>
      </dgm:t>
    </dgm:pt>
    <dgm:pt modelId="{6CC87428-9AB6-41DF-B4AA-CB2EA824DC66}" type="parTrans" cxnId="{19E38FC6-76C7-4E28-A6FD-745E682D24BA}">
      <dgm:prSet/>
      <dgm:spPr/>
      <dgm:t>
        <a:bodyPr/>
        <a:lstStyle/>
        <a:p>
          <a:endParaRPr lang="es-ES"/>
        </a:p>
      </dgm:t>
    </dgm:pt>
    <dgm:pt modelId="{2CFD5036-FFB0-4713-9E70-C599DE5B54C1}" type="sibTrans" cxnId="{19E38FC6-76C7-4E28-A6FD-745E682D24BA}">
      <dgm:prSet/>
      <dgm:spPr/>
      <dgm:t>
        <a:bodyPr/>
        <a:lstStyle/>
        <a:p>
          <a:endParaRPr lang="es-ES"/>
        </a:p>
      </dgm:t>
    </dgm:pt>
    <dgm:pt modelId="{D4A92C01-7C84-4D75-9391-60311BC8AF08}">
      <dgm:prSet phldrT="[Texto]"/>
      <dgm:spPr/>
      <dgm:t>
        <a:bodyPr/>
        <a:lstStyle/>
        <a:p>
          <a:r>
            <a:rPr lang="es-ES"/>
            <a:t>Trabajo presencial por objetivos y no por horario</a:t>
          </a:r>
        </a:p>
      </dgm:t>
    </dgm:pt>
    <dgm:pt modelId="{584DE2C3-0499-48C8-A66E-F6A1FFBF8E1D}" type="parTrans" cxnId="{05808E73-04D1-4F18-A932-6E4B06988E09}">
      <dgm:prSet/>
      <dgm:spPr/>
      <dgm:t>
        <a:bodyPr/>
        <a:lstStyle/>
        <a:p>
          <a:endParaRPr lang="es-ES"/>
        </a:p>
      </dgm:t>
    </dgm:pt>
    <dgm:pt modelId="{D312FDA3-0343-4111-A769-41057EB1CE0C}" type="sibTrans" cxnId="{05808E73-04D1-4F18-A932-6E4B06988E09}">
      <dgm:prSet/>
      <dgm:spPr/>
      <dgm:t>
        <a:bodyPr/>
        <a:lstStyle/>
        <a:p>
          <a:endParaRPr lang="es-ES"/>
        </a:p>
      </dgm:t>
    </dgm:pt>
    <dgm:pt modelId="{1F2684A6-6379-40D5-83B0-D4570156A429}">
      <dgm:prSet phldrT="[Texto]"/>
      <dgm:spPr/>
      <dgm:t>
        <a:bodyPr/>
        <a:lstStyle/>
        <a:p>
          <a:r>
            <a:rPr lang="es-ES"/>
            <a:t>Adecuación a un protocolo general</a:t>
          </a:r>
        </a:p>
      </dgm:t>
    </dgm:pt>
    <dgm:pt modelId="{7EE6B463-8DF6-424F-BFA6-831C8DC08AEA}" type="parTrans" cxnId="{B5249475-4AB1-49E2-8793-61F9F8350C1C}">
      <dgm:prSet/>
      <dgm:spPr/>
      <dgm:t>
        <a:bodyPr/>
        <a:lstStyle/>
        <a:p>
          <a:endParaRPr lang="es-ES"/>
        </a:p>
      </dgm:t>
    </dgm:pt>
    <dgm:pt modelId="{4CBBE2F9-D0B5-4B50-B37B-70ED6442145F}" type="sibTrans" cxnId="{B5249475-4AB1-49E2-8793-61F9F8350C1C}">
      <dgm:prSet/>
      <dgm:spPr/>
      <dgm:t>
        <a:bodyPr/>
        <a:lstStyle/>
        <a:p>
          <a:endParaRPr lang="es-ES"/>
        </a:p>
      </dgm:t>
    </dgm:pt>
    <dgm:pt modelId="{7FFD596F-4B51-4DEF-99A8-8BDE30F0EAB4}">
      <dgm:prSet phldrT="[Texto]"/>
      <dgm:spPr/>
      <dgm:t>
        <a:bodyPr/>
        <a:lstStyle/>
        <a:p>
          <a:r>
            <a:rPr lang="es-ES"/>
            <a:t>Acondicionamiento físico y rediseño del espacio</a:t>
          </a:r>
        </a:p>
      </dgm:t>
    </dgm:pt>
    <dgm:pt modelId="{BFC6E385-E686-456F-A6AA-DF168CC97961}" type="parTrans" cxnId="{339FFDAA-8418-46F4-B793-A213184F17E8}">
      <dgm:prSet/>
      <dgm:spPr/>
      <dgm:t>
        <a:bodyPr/>
        <a:lstStyle/>
        <a:p>
          <a:endParaRPr lang="es-ES"/>
        </a:p>
      </dgm:t>
    </dgm:pt>
    <dgm:pt modelId="{9DB12206-CFD3-49E2-89D1-4056DBECDCC9}" type="sibTrans" cxnId="{339FFDAA-8418-46F4-B793-A213184F17E8}">
      <dgm:prSet/>
      <dgm:spPr/>
      <dgm:t>
        <a:bodyPr/>
        <a:lstStyle/>
        <a:p>
          <a:endParaRPr lang="es-ES"/>
        </a:p>
      </dgm:t>
    </dgm:pt>
    <dgm:pt modelId="{A24B37B5-FABB-4263-AEA7-4C3DF9C9D832}">
      <dgm:prSet phldrT="[Texto]"/>
      <dgm:spPr/>
      <dgm:t>
        <a:bodyPr/>
        <a:lstStyle/>
        <a:p>
          <a:r>
            <a:rPr lang="es-ES"/>
            <a:t>Oficinas con mayor superficie para asegurar distanciamiento </a:t>
          </a:r>
        </a:p>
      </dgm:t>
    </dgm:pt>
    <dgm:pt modelId="{6D1E99E3-04D1-4E5E-BD86-9B6856858129}" type="parTrans" cxnId="{F1DE4114-76A9-48C0-B35B-37BB81F0D98D}">
      <dgm:prSet/>
      <dgm:spPr/>
      <dgm:t>
        <a:bodyPr/>
        <a:lstStyle/>
        <a:p>
          <a:endParaRPr lang="es-ES"/>
        </a:p>
      </dgm:t>
    </dgm:pt>
    <dgm:pt modelId="{CB32F860-C3FF-4276-A320-319E32DD9C23}" type="sibTrans" cxnId="{F1DE4114-76A9-48C0-B35B-37BB81F0D98D}">
      <dgm:prSet/>
      <dgm:spPr/>
      <dgm:t>
        <a:bodyPr/>
        <a:lstStyle/>
        <a:p>
          <a:endParaRPr lang="es-ES"/>
        </a:p>
      </dgm:t>
    </dgm:pt>
    <dgm:pt modelId="{FF3734AD-B0D0-47E8-8BAD-B391FAEA1801}">
      <dgm:prSet phldrT="[Texto]"/>
      <dgm:spPr/>
      <dgm:t>
        <a:bodyPr/>
        <a:lstStyle/>
        <a:p>
          <a:r>
            <a:rPr lang="es-ES"/>
            <a:t>Movilidad</a:t>
          </a:r>
        </a:p>
      </dgm:t>
    </dgm:pt>
    <dgm:pt modelId="{859DAA92-D789-4A2E-92E9-F9D5D54A7D7E}" type="parTrans" cxnId="{27A8B455-3926-4A80-B90A-F0409172E5E6}">
      <dgm:prSet/>
      <dgm:spPr/>
      <dgm:t>
        <a:bodyPr/>
        <a:lstStyle/>
        <a:p>
          <a:endParaRPr lang="es-ES"/>
        </a:p>
      </dgm:t>
    </dgm:pt>
    <dgm:pt modelId="{DE347489-6F14-4485-AE75-008A2BBEA535}" type="sibTrans" cxnId="{27A8B455-3926-4A80-B90A-F0409172E5E6}">
      <dgm:prSet/>
      <dgm:spPr/>
      <dgm:t>
        <a:bodyPr/>
        <a:lstStyle/>
        <a:p>
          <a:endParaRPr lang="es-ES"/>
        </a:p>
      </dgm:t>
    </dgm:pt>
    <dgm:pt modelId="{C4609369-E0DD-4C9A-B792-13F4F4809AAC}">
      <dgm:prSet phldrT="[Texto]"/>
      <dgm:spPr/>
      <dgm:t>
        <a:bodyPr/>
        <a:lstStyle/>
        <a:p>
          <a:r>
            <a:rPr lang="es-ES"/>
            <a:t>Equipos informáticos y software </a:t>
          </a:r>
        </a:p>
      </dgm:t>
    </dgm:pt>
    <dgm:pt modelId="{A3C4633C-80D4-4DDB-9BF4-BC3F633E30FF}" type="parTrans" cxnId="{AF88A9D5-65EF-4492-83DF-D0A0FCAA78D1}">
      <dgm:prSet/>
      <dgm:spPr/>
      <dgm:t>
        <a:bodyPr/>
        <a:lstStyle/>
        <a:p>
          <a:endParaRPr lang="es-ES"/>
        </a:p>
      </dgm:t>
    </dgm:pt>
    <dgm:pt modelId="{F09D1677-06EE-4C3A-9C3C-57C6C48491B9}" type="sibTrans" cxnId="{AF88A9D5-65EF-4492-83DF-D0A0FCAA78D1}">
      <dgm:prSet/>
      <dgm:spPr/>
      <dgm:t>
        <a:bodyPr/>
        <a:lstStyle/>
        <a:p>
          <a:endParaRPr lang="es-ES"/>
        </a:p>
      </dgm:t>
    </dgm:pt>
    <dgm:pt modelId="{DA452D72-71C4-47F2-8A1A-5D1C2CB0DE85}" type="pres">
      <dgm:prSet presAssocID="{CB4C8A13-4ED3-475A-8CB7-3A3FB619EB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603AF60-30AE-4E95-B527-F174F0AE8567}" type="pres">
      <dgm:prSet presAssocID="{10E2D7C1-7ACF-4B0A-9C99-9388438F48AC}" presName="linNode" presStyleCnt="0"/>
      <dgm:spPr/>
    </dgm:pt>
    <dgm:pt modelId="{E11D31F8-B27C-4FCF-A3AF-35C7C7AEDBF2}" type="pres">
      <dgm:prSet presAssocID="{10E2D7C1-7ACF-4B0A-9C99-9388438F48A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6076E-D4CF-45F7-A53F-D58CEE4AD8AE}" type="pres">
      <dgm:prSet presAssocID="{10E2D7C1-7ACF-4B0A-9C99-9388438F48A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A83FA1-C072-4EFB-BA0D-C0E96F4724D1}" type="pres">
      <dgm:prSet presAssocID="{54C91FAF-51A9-45B3-8C38-BF5537119F27}" presName="sp" presStyleCnt="0"/>
      <dgm:spPr/>
    </dgm:pt>
    <dgm:pt modelId="{D75D8CCB-576F-43AB-AC2D-27BDF07CA42C}" type="pres">
      <dgm:prSet presAssocID="{A10E955E-A0C2-44BF-9BA1-F6249A3AE5D4}" presName="linNode" presStyleCnt="0"/>
      <dgm:spPr/>
    </dgm:pt>
    <dgm:pt modelId="{D4E4C8ED-645A-41DC-9AAA-81B27BAF42E0}" type="pres">
      <dgm:prSet presAssocID="{A10E955E-A0C2-44BF-9BA1-F6249A3AE5D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2D5CBC-61B0-4F5D-B7E6-D2B5447F34EB}" type="pres">
      <dgm:prSet presAssocID="{A10E955E-A0C2-44BF-9BA1-F6249A3AE5D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4EB982-7182-40A0-A27B-0FAC713D9973}" type="pres">
      <dgm:prSet presAssocID="{2365CA2B-5CDE-43FB-9428-623E3BBCC519}" presName="sp" presStyleCnt="0"/>
      <dgm:spPr/>
    </dgm:pt>
    <dgm:pt modelId="{EEDF4717-599B-4BF1-8FB7-FD0025B172DB}" type="pres">
      <dgm:prSet presAssocID="{5A7E22E6-E694-46EE-92AA-B53C9957DB1E}" presName="linNode" presStyleCnt="0"/>
      <dgm:spPr/>
    </dgm:pt>
    <dgm:pt modelId="{274BDF99-62F9-421F-988D-80B70FD7F9F1}" type="pres">
      <dgm:prSet presAssocID="{5A7E22E6-E694-46EE-92AA-B53C9957DB1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E2A7B1-AD7C-4A34-9698-90F32546CE36}" type="pres">
      <dgm:prSet presAssocID="{5A7E22E6-E694-46EE-92AA-B53C9957DB1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808E73-04D1-4F18-A932-6E4B06988E09}" srcId="{5A7E22E6-E694-46EE-92AA-B53C9957DB1E}" destId="{D4A92C01-7C84-4D75-9391-60311BC8AF08}" srcOrd="0" destOrd="0" parTransId="{584DE2C3-0499-48C8-A66E-F6A1FFBF8E1D}" sibTransId="{D312FDA3-0343-4111-A769-41057EB1CE0C}"/>
    <dgm:cxn modelId="{8E435DF3-587F-4531-A0FD-338A45F4F318}" srcId="{A10E955E-A0C2-44BF-9BA1-F6249A3AE5D4}" destId="{C26C0353-D4BC-47ED-AEF5-167E72E53A4E}" srcOrd="0" destOrd="0" parTransId="{146231DA-96EB-4EC4-B635-BAF33B44409C}" sibTransId="{28BC129C-00C9-4501-8AB6-5A7902461AEA}"/>
    <dgm:cxn modelId="{0D1C4E45-8A47-4A5B-9D82-A0265A906584}" type="presOf" srcId="{CB4C8A13-4ED3-475A-8CB7-3A3FB619EBDF}" destId="{DA452D72-71C4-47F2-8A1A-5D1C2CB0DE85}" srcOrd="0" destOrd="0" presId="urn:microsoft.com/office/officeart/2005/8/layout/vList5"/>
    <dgm:cxn modelId="{AF88A9D5-65EF-4492-83DF-D0A0FCAA78D1}" srcId="{A10E955E-A0C2-44BF-9BA1-F6249A3AE5D4}" destId="{C4609369-E0DD-4C9A-B792-13F4F4809AAC}" srcOrd="3" destOrd="0" parTransId="{A3C4633C-80D4-4DDB-9BF4-BC3F633E30FF}" sibTransId="{F09D1677-06EE-4C3A-9C3C-57C6C48491B9}"/>
    <dgm:cxn modelId="{0DC6E7FF-C0D8-4D48-AB6D-B6D161F6F2F0}" type="presOf" srcId="{D4A92C01-7C84-4D75-9391-60311BC8AF08}" destId="{9CE2A7B1-AD7C-4A34-9698-90F32546CE36}" srcOrd="0" destOrd="0" presId="urn:microsoft.com/office/officeart/2005/8/layout/vList5"/>
    <dgm:cxn modelId="{8C780EA2-A677-4DE7-9EB2-5869AB42283D}" srcId="{A10E955E-A0C2-44BF-9BA1-F6249A3AE5D4}" destId="{BD4E039F-8F22-4BFF-8EB0-11539C858F69}" srcOrd="1" destOrd="0" parTransId="{124F8229-BC76-4A10-8D67-62AEB81B4F1D}" sibTransId="{DD9092BC-7F98-47DF-83C9-23B15F655DDA}"/>
    <dgm:cxn modelId="{F1DE4114-76A9-48C0-B35B-37BB81F0D98D}" srcId="{10E2D7C1-7ACF-4B0A-9C99-9388438F48AC}" destId="{A24B37B5-FABB-4263-AEA7-4C3DF9C9D832}" srcOrd="3" destOrd="0" parTransId="{6D1E99E3-04D1-4E5E-BD86-9B6856858129}" sibTransId="{CB32F860-C3FF-4276-A320-319E32DD9C23}"/>
    <dgm:cxn modelId="{3987E603-3344-4FCA-8601-3B3FFB573045}" type="presOf" srcId="{C26C0353-D4BC-47ED-AEF5-167E72E53A4E}" destId="{552D5CBC-61B0-4F5D-B7E6-D2B5447F34EB}" srcOrd="0" destOrd="0" presId="urn:microsoft.com/office/officeart/2005/8/layout/vList5"/>
    <dgm:cxn modelId="{13805C0B-A2A4-483C-B7DF-D51D4769762D}" type="presOf" srcId="{5A7E22E6-E694-46EE-92AA-B53C9957DB1E}" destId="{274BDF99-62F9-421F-988D-80B70FD7F9F1}" srcOrd="0" destOrd="0" presId="urn:microsoft.com/office/officeart/2005/8/layout/vList5"/>
    <dgm:cxn modelId="{453C959A-F26C-4D9F-884E-D3C43B039C42}" type="presOf" srcId="{BD4E039F-8F22-4BFF-8EB0-11539C858F69}" destId="{552D5CBC-61B0-4F5D-B7E6-D2B5447F34EB}" srcOrd="0" destOrd="1" presId="urn:microsoft.com/office/officeart/2005/8/layout/vList5"/>
    <dgm:cxn modelId="{19E38FC6-76C7-4E28-A6FD-745E682D24BA}" srcId="{CB4C8A13-4ED3-475A-8CB7-3A3FB619EBDF}" destId="{5A7E22E6-E694-46EE-92AA-B53C9957DB1E}" srcOrd="2" destOrd="0" parTransId="{6CC87428-9AB6-41DF-B4AA-CB2EA824DC66}" sibTransId="{2CFD5036-FFB0-4713-9E70-C599DE5B54C1}"/>
    <dgm:cxn modelId="{D593AFC3-7CF7-486D-82FC-232D15378D52}" type="presOf" srcId="{5F4A42F9-5423-462C-87A2-A00243426F09}" destId="{9356076E-D4CF-45F7-A53F-D58CEE4AD8AE}" srcOrd="0" destOrd="0" presId="urn:microsoft.com/office/officeart/2005/8/layout/vList5"/>
    <dgm:cxn modelId="{C2253CFE-3F53-4F64-B98F-A328C6C80BE6}" srcId="{CB4C8A13-4ED3-475A-8CB7-3A3FB619EBDF}" destId="{10E2D7C1-7ACF-4B0A-9C99-9388438F48AC}" srcOrd="0" destOrd="0" parTransId="{982DF853-9376-4802-BBD5-7D7D5B21CCB8}" sibTransId="{54C91FAF-51A9-45B3-8C38-BF5537119F27}"/>
    <dgm:cxn modelId="{61C119F7-8E82-497D-88A1-FD7A30508D24}" type="presOf" srcId="{7FFD596F-4B51-4DEF-99A8-8BDE30F0EAB4}" destId="{9356076E-D4CF-45F7-A53F-D58CEE4AD8AE}" srcOrd="0" destOrd="2" presId="urn:microsoft.com/office/officeart/2005/8/layout/vList5"/>
    <dgm:cxn modelId="{339FFDAA-8418-46F4-B793-A213184F17E8}" srcId="{10E2D7C1-7ACF-4B0A-9C99-9388438F48AC}" destId="{7FFD596F-4B51-4DEF-99A8-8BDE30F0EAB4}" srcOrd="2" destOrd="0" parTransId="{BFC6E385-E686-456F-A6AA-DF168CC97961}" sibTransId="{9DB12206-CFD3-49E2-89D1-4056DBECDCC9}"/>
    <dgm:cxn modelId="{B5249475-4AB1-49E2-8793-61F9F8350C1C}" srcId="{5A7E22E6-E694-46EE-92AA-B53C9957DB1E}" destId="{1F2684A6-6379-40D5-83B0-D4570156A429}" srcOrd="1" destOrd="0" parTransId="{7EE6B463-8DF6-424F-BFA6-831C8DC08AEA}" sibTransId="{4CBBE2F9-D0B5-4B50-B37B-70ED6442145F}"/>
    <dgm:cxn modelId="{910DFC2B-ADFC-4230-B454-F3516F5212D4}" type="presOf" srcId="{FF3734AD-B0D0-47E8-8BAD-B391FAEA1801}" destId="{552D5CBC-61B0-4F5D-B7E6-D2B5447F34EB}" srcOrd="0" destOrd="2" presId="urn:microsoft.com/office/officeart/2005/8/layout/vList5"/>
    <dgm:cxn modelId="{6FC4CF6F-20C5-4FD4-A336-DF6EEFDD1F75}" type="presOf" srcId="{64B312B4-CEF5-4CB2-8C0E-8B1F1FDB903A}" destId="{9356076E-D4CF-45F7-A53F-D58CEE4AD8AE}" srcOrd="0" destOrd="1" presId="urn:microsoft.com/office/officeart/2005/8/layout/vList5"/>
    <dgm:cxn modelId="{943BCD5B-5EFD-4824-9AE6-5BF3640FB326}" type="presOf" srcId="{1F2684A6-6379-40D5-83B0-D4570156A429}" destId="{9CE2A7B1-AD7C-4A34-9698-90F32546CE36}" srcOrd="0" destOrd="1" presId="urn:microsoft.com/office/officeart/2005/8/layout/vList5"/>
    <dgm:cxn modelId="{88AFD265-E120-41CC-AF51-69FA43F6228D}" srcId="{10E2D7C1-7ACF-4B0A-9C99-9388438F48AC}" destId="{64B312B4-CEF5-4CB2-8C0E-8B1F1FDB903A}" srcOrd="1" destOrd="0" parTransId="{05414F95-0415-4C48-B7A0-B985C6053C5A}" sibTransId="{D9554882-3B40-425D-875F-7966FC413A40}"/>
    <dgm:cxn modelId="{897343EE-2B3E-48E3-BFA4-87C608C227B3}" type="presOf" srcId="{C4609369-E0DD-4C9A-B792-13F4F4809AAC}" destId="{552D5CBC-61B0-4F5D-B7E6-D2B5447F34EB}" srcOrd="0" destOrd="3" presId="urn:microsoft.com/office/officeart/2005/8/layout/vList5"/>
    <dgm:cxn modelId="{10152745-F245-4387-8440-F0BE324CFED7}" type="presOf" srcId="{10E2D7C1-7ACF-4B0A-9C99-9388438F48AC}" destId="{E11D31F8-B27C-4FCF-A3AF-35C7C7AEDBF2}" srcOrd="0" destOrd="0" presId="urn:microsoft.com/office/officeart/2005/8/layout/vList5"/>
    <dgm:cxn modelId="{AA941C53-1A32-4B16-A77B-AF9759DCAA5E}" srcId="{10E2D7C1-7ACF-4B0A-9C99-9388438F48AC}" destId="{5F4A42F9-5423-462C-87A2-A00243426F09}" srcOrd="0" destOrd="0" parTransId="{27CC27EA-AF28-43F2-8A57-D6AEBC4F8ED6}" sibTransId="{6B0AA295-696E-433A-8F96-0483C5FBAA22}"/>
    <dgm:cxn modelId="{AF49CF5D-B510-4682-B070-558008E57250}" type="presOf" srcId="{A24B37B5-FABB-4263-AEA7-4C3DF9C9D832}" destId="{9356076E-D4CF-45F7-A53F-D58CEE4AD8AE}" srcOrd="0" destOrd="3" presId="urn:microsoft.com/office/officeart/2005/8/layout/vList5"/>
    <dgm:cxn modelId="{00667C5B-7D7B-414C-B477-EFF61BC4A37E}" srcId="{CB4C8A13-4ED3-475A-8CB7-3A3FB619EBDF}" destId="{A10E955E-A0C2-44BF-9BA1-F6249A3AE5D4}" srcOrd="1" destOrd="0" parTransId="{C3B307E7-CF8F-421F-830D-15E2BDF607B9}" sibTransId="{2365CA2B-5CDE-43FB-9428-623E3BBCC519}"/>
    <dgm:cxn modelId="{E56CD1B4-E8DA-43BF-AB2F-573D3BAFBDDD}" type="presOf" srcId="{A10E955E-A0C2-44BF-9BA1-F6249A3AE5D4}" destId="{D4E4C8ED-645A-41DC-9AAA-81B27BAF42E0}" srcOrd="0" destOrd="0" presId="urn:microsoft.com/office/officeart/2005/8/layout/vList5"/>
    <dgm:cxn modelId="{27A8B455-3926-4A80-B90A-F0409172E5E6}" srcId="{A10E955E-A0C2-44BF-9BA1-F6249A3AE5D4}" destId="{FF3734AD-B0D0-47E8-8BAD-B391FAEA1801}" srcOrd="2" destOrd="0" parTransId="{859DAA92-D789-4A2E-92E9-F9D5D54A7D7E}" sibTransId="{DE347489-6F14-4485-AE75-008A2BBEA535}"/>
    <dgm:cxn modelId="{2159FBA7-69C0-47BE-9C1A-D40DA634240B}" type="presParOf" srcId="{DA452D72-71C4-47F2-8A1A-5D1C2CB0DE85}" destId="{9603AF60-30AE-4E95-B527-F174F0AE8567}" srcOrd="0" destOrd="0" presId="urn:microsoft.com/office/officeart/2005/8/layout/vList5"/>
    <dgm:cxn modelId="{83A34EA2-68C8-47BA-843C-E7AEB89B21A2}" type="presParOf" srcId="{9603AF60-30AE-4E95-B527-F174F0AE8567}" destId="{E11D31F8-B27C-4FCF-A3AF-35C7C7AEDBF2}" srcOrd="0" destOrd="0" presId="urn:microsoft.com/office/officeart/2005/8/layout/vList5"/>
    <dgm:cxn modelId="{1C0721A3-EF3D-4D98-98C7-1AA016C6A0EB}" type="presParOf" srcId="{9603AF60-30AE-4E95-B527-F174F0AE8567}" destId="{9356076E-D4CF-45F7-A53F-D58CEE4AD8AE}" srcOrd="1" destOrd="0" presId="urn:microsoft.com/office/officeart/2005/8/layout/vList5"/>
    <dgm:cxn modelId="{19575BD8-E0B5-473F-9A19-23C52F0B63B7}" type="presParOf" srcId="{DA452D72-71C4-47F2-8A1A-5D1C2CB0DE85}" destId="{9CA83FA1-C072-4EFB-BA0D-C0E96F4724D1}" srcOrd="1" destOrd="0" presId="urn:microsoft.com/office/officeart/2005/8/layout/vList5"/>
    <dgm:cxn modelId="{07152D51-3439-4872-A1D8-052A27BF9499}" type="presParOf" srcId="{DA452D72-71C4-47F2-8A1A-5D1C2CB0DE85}" destId="{D75D8CCB-576F-43AB-AC2D-27BDF07CA42C}" srcOrd="2" destOrd="0" presId="urn:microsoft.com/office/officeart/2005/8/layout/vList5"/>
    <dgm:cxn modelId="{9FC593AE-5D77-4752-B8C0-030DBB9C5851}" type="presParOf" srcId="{D75D8CCB-576F-43AB-AC2D-27BDF07CA42C}" destId="{D4E4C8ED-645A-41DC-9AAA-81B27BAF42E0}" srcOrd="0" destOrd="0" presId="urn:microsoft.com/office/officeart/2005/8/layout/vList5"/>
    <dgm:cxn modelId="{D32549DA-D84A-4268-ACA5-BA433207063B}" type="presParOf" srcId="{D75D8CCB-576F-43AB-AC2D-27BDF07CA42C}" destId="{552D5CBC-61B0-4F5D-B7E6-D2B5447F34EB}" srcOrd="1" destOrd="0" presId="urn:microsoft.com/office/officeart/2005/8/layout/vList5"/>
    <dgm:cxn modelId="{F75494C2-8BC6-4953-9658-34ACE681676E}" type="presParOf" srcId="{DA452D72-71C4-47F2-8A1A-5D1C2CB0DE85}" destId="{794EB982-7182-40A0-A27B-0FAC713D9973}" srcOrd="3" destOrd="0" presId="urn:microsoft.com/office/officeart/2005/8/layout/vList5"/>
    <dgm:cxn modelId="{7680E6AE-A337-40F2-843D-394906B00D2B}" type="presParOf" srcId="{DA452D72-71C4-47F2-8A1A-5D1C2CB0DE85}" destId="{EEDF4717-599B-4BF1-8FB7-FD0025B172DB}" srcOrd="4" destOrd="0" presId="urn:microsoft.com/office/officeart/2005/8/layout/vList5"/>
    <dgm:cxn modelId="{E6D44F14-3AE5-496D-84FE-A881E82EF38E}" type="presParOf" srcId="{EEDF4717-599B-4BF1-8FB7-FD0025B172DB}" destId="{274BDF99-62F9-421F-988D-80B70FD7F9F1}" srcOrd="0" destOrd="0" presId="urn:microsoft.com/office/officeart/2005/8/layout/vList5"/>
    <dgm:cxn modelId="{4DB6A97E-F5ED-4EB5-AF16-4A426D6E8EA4}" type="presParOf" srcId="{EEDF4717-599B-4BF1-8FB7-FD0025B172DB}" destId="{9CE2A7B1-AD7C-4A34-9698-90F32546CE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52A619-A6DB-45DE-AFAF-9F1AC2C8661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ABA6C35-58C3-4B1F-9297-79751D9726CE}">
      <dgm:prSet phldrT="[Texto]"/>
      <dgm:spPr/>
      <dgm:t>
        <a:bodyPr/>
        <a:lstStyle/>
        <a:p>
          <a:r>
            <a:rPr lang="es-ES"/>
            <a:t>Jornada Laboral</a:t>
          </a:r>
        </a:p>
      </dgm:t>
    </dgm:pt>
    <dgm:pt modelId="{BFF706ED-E7B9-4403-83C9-097454DE0B7D}" type="parTrans" cxnId="{3A43069A-12A4-4C25-975C-82D4BB0935EF}">
      <dgm:prSet/>
      <dgm:spPr/>
      <dgm:t>
        <a:bodyPr/>
        <a:lstStyle/>
        <a:p>
          <a:endParaRPr lang="es-ES"/>
        </a:p>
      </dgm:t>
    </dgm:pt>
    <dgm:pt modelId="{80BAB12D-3723-4F43-B3D2-1511F439B44A}" type="sibTrans" cxnId="{3A43069A-12A4-4C25-975C-82D4BB0935EF}">
      <dgm:prSet/>
      <dgm:spPr/>
      <dgm:t>
        <a:bodyPr/>
        <a:lstStyle/>
        <a:p>
          <a:endParaRPr lang="es-ES"/>
        </a:p>
      </dgm:t>
    </dgm:pt>
    <dgm:pt modelId="{8B62B8DD-B47E-4AFE-84D1-5BAEF477E0D1}">
      <dgm:prSet phldrT="[Texto]"/>
      <dgm:spPr/>
      <dgm:t>
        <a:bodyPr/>
        <a:lstStyle/>
        <a:p>
          <a:r>
            <a:rPr lang="es-ES"/>
            <a:t>Revisión de horarios en función de tareas</a:t>
          </a:r>
        </a:p>
      </dgm:t>
    </dgm:pt>
    <dgm:pt modelId="{D33655C0-26F2-4269-871A-681BB2036CB6}" type="parTrans" cxnId="{C35DB4F9-DDE5-4C68-A2C3-5D2CF8C25623}">
      <dgm:prSet/>
      <dgm:spPr/>
      <dgm:t>
        <a:bodyPr/>
        <a:lstStyle/>
        <a:p>
          <a:endParaRPr lang="es-ES"/>
        </a:p>
      </dgm:t>
    </dgm:pt>
    <dgm:pt modelId="{5CAB983D-CF07-4700-84E5-D19C627D4190}" type="sibTrans" cxnId="{C35DB4F9-DDE5-4C68-A2C3-5D2CF8C25623}">
      <dgm:prSet/>
      <dgm:spPr/>
      <dgm:t>
        <a:bodyPr/>
        <a:lstStyle/>
        <a:p>
          <a:endParaRPr lang="es-ES"/>
        </a:p>
      </dgm:t>
    </dgm:pt>
    <dgm:pt modelId="{10B5850B-FFC2-4115-A5F9-468D7B5BD362}">
      <dgm:prSet phldrT="[Texto]"/>
      <dgm:spPr/>
      <dgm:t>
        <a:bodyPr/>
        <a:lstStyle/>
        <a:p>
          <a:r>
            <a:rPr lang="es-ES"/>
            <a:t>Reducirla a 5 horas</a:t>
          </a:r>
        </a:p>
      </dgm:t>
    </dgm:pt>
    <dgm:pt modelId="{60BD5045-1C88-4C4C-BA3B-35D2719F1194}" type="parTrans" cxnId="{8C0A0666-6908-472F-8617-BCDDCDF4CB68}">
      <dgm:prSet/>
      <dgm:spPr/>
      <dgm:t>
        <a:bodyPr/>
        <a:lstStyle/>
        <a:p>
          <a:endParaRPr lang="es-ES"/>
        </a:p>
      </dgm:t>
    </dgm:pt>
    <dgm:pt modelId="{6ECAEC3E-2F74-4CA2-BE8F-213042258972}" type="sibTrans" cxnId="{8C0A0666-6908-472F-8617-BCDDCDF4CB68}">
      <dgm:prSet/>
      <dgm:spPr/>
      <dgm:t>
        <a:bodyPr/>
        <a:lstStyle/>
        <a:p>
          <a:endParaRPr lang="es-ES"/>
        </a:p>
      </dgm:t>
    </dgm:pt>
    <dgm:pt modelId="{38F9078D-9020-4238-A161-1735D51F3524}">
      <dgm:prSet phldrT="[Texto]"/>
      <dgm:spPr/>
      <dgm:t>
        <a:bodyPr/>
        <a:lstStyle/>
        <a:p>
          <a:r>
            <a:rPr lang="es-ES"/>
            <a:t>Tareas administrativas</a:t>
          </a:r>
        </a:p>
      </dgm:t>
    </dgm:pt>
    <dgm:pt modelId="{A876F188-8F5B-4710-83C8-F7CEF7409D3E}" type="parTrans" cxnId="{D135B23C-9C43-4D91-BB33-454AF8DD8431}">
      <dgm:prSet/>
      <dgm:spPr/>
      <dgm:t>
        <a:bodyPr/>
        <a:lstStyle/>
        <a:p>
          <a:endParaRPr lang="es-ES"/>
        </a:p>
      </dgm:t>
    </dgm:pt>
    <dgm:pt modelId="{3FF7745A-DB85-4F0F-8E26-0084F4FE164D}" type="sibTrans" cxnId="{D135B23C-9C43-4D91-BB33-454AF8DD8431}">
      <dgm:prSet/>
      <dgm:spPr/>
      <dgm:t>
        <a:bodyPr/>
        <a:lstStyle/>
        <a:p>
          <a:endParaRPr lang="es-ES"/>
        </a:p>
      </dgm:t>
    </dgm:pt>
    <dgm:pt modelId="{DBD0393C-17C2-4A33-9C97-784210A9C71E}">
      <dgm:prSet phldrT="[Texto]"/>
      <dgm:spPr/>
      <dgm:t>
        <a:bodyPr/>
        <a:lstStyle/>
        <a:p>
          <a:r>
            <a:rPr lang="es-ES"/>
            <a:t>Reducirlas a 4 horas tres veces por semana</a:t>
          </a:r>
        </a:p>
      </dgm:t>
    </dgm:pt>
    <dgm:pt modelId="{8AE42A9D-FD46-4F3C-AB07-B61CADFC9AC1}" type="parTrans" cxnId="{887948A7-5A29-4732-816F-54FD4E993B58}">
      <dgm:prSet/>
      <dgm:spPr/>
      <dgm:t>
        <a:bodyPr/>
        <a:lstStyle/>
        <a:p>
          <a:endParaRPr lang="es-ES"/>
        </a:p>
      </dgm:t>
    </dgm:pt>
    <dgm:pt modelId="{66E0EB68-B54F-4E3C-8532-E70B6E27534D}" type="sibTrans" cxnId="{887948A7-5A29-4732-816F-54FD4E993B58}">
      <dgm:prSet/>
      <dgm:spPr/>
      <dgm:t>
        <a:bodyPr/>
        <a:lstStyle/>
        <a:p>
          <a:endParaRPr lang="es-ES"/>
        </a:p>
      </dgm:t>
    </dgm:pt>
    <dgm:pt modelId="{AB1F7514-C143-4C28-B3ED-82C8DEDC94D2}">
      <dgm:prSet phldrT="[Texto]"/>
      <dgm:spPr/>
      <dgm:t>
        <a:bodyPr/>
        <a:lstStyle/>
        <a:p>
          <a:r>
            <a:rPr lang="es-ES"/>
            <a:t>Ratificación de decisiones administrativas</a:t>
          </a:r>
        </a:p>
      </dgm:t>
    </dgm:pt>
    <dgm:pt modelId="{0A54A444-CC28-4742-BE84-26005C7D818A}" type="parTrans" cxnId="{7678ABD9-F140-4002-9D12-965501DD852C}">
      <dgm:prSet/>
      <dgm:spPr/>
      <dgm:t>
        <a:bodyPr/>
        <a:lstStyle/>
        <a:p>
          <a:endParaRPr lang="es-ES"/>
        </a:p>
      </dgm:t>
    </dgm:pt>
    <dgm:pt modelId="{CF1A1FEC-E903-42F4-B830-EEF6288A6485}" type="sibTrans" cxnId="{7678ABD9-F140-4002-9D12-965501DD852C}">
      <dgm:prSet/>
      <dgm:spPr/>
      <dgm:t>
        <a:bodyPr/>
        <a:lstStyle/>
        <a:p>
          <a:endParaRPr lang="es-ES"/>
        </a:p>
      </dgm:t>
    </dgm:pt>
    <dgm:pt modelId="{CFD9D8F1-F6F7-4D7E-BBF0-D6309EF39B8A}">
      <dgm:prSet phldrT="[Texto]"/>
      <dgm:spPr/>
      <dgm:t>
        <a:bodyPr/>
        <a:lstStyle/>
        <a:p>
          <a:r>
            <a:rPr lang="es-ES"/>
            <a:t>Gestión de Proyectos y otras</a:t>
          </a:r>
        </a:p>
      </dgm:t>
    </dgm:pt>
    <dgm:pt modelId="{6C643C67-F685-4760-8B11-A155BF51BA74}" type="parTrans" cxnId="{5425DE64-8A58-4D46-9AE9-5112BAC5FFF1}">
      <dgm:prSet/>
      <dgm:spPr/>
      <dgm:t>
        <a:bodyPr/>
        <a:lstStyle/>
        <a:p>
          <a:endParaRPr lang="es-ES"/>
        </a:p>
      </dgm:t>
    </dgm:pt>
    <dgm:pt modelId="{F91115EB-6AEE-4F95-B960-563C6B11EB83}" type="sibTrans" cxnId="{5425DE64-8A58-4D46-9AE9-5112BAC5FFF1}">
      <dgm:prSet/>
      <dgm:spPr/>
      <dgm:t>
        <a:bodyPr/>
        <a:lstStyle/>
        <a:p>
          <a:endParaRPr lang="es-ES"/>
        </a:p>
      </dgm:t>
    </dgm:pt>
    <dgm:pt modelId="{EB971454-BAC7-4117-A223-72A0D75BB202}">
      <dgm:prSet phldrT="[Texto]"/>
      <dgm:spPr/>
      <dgm:t>
        <a:bodyPr/>
        <a:lstStyle/>
        <a:p>
          <a:r>
            <a:rPr lang="es-ES"/>
            <a:t>obras pendientes</a:t>
          </a:r>
        </a:p>
      </dgm:t>
    </dgm:pt>
    <dgm:pt modelId="{AEDCCE08-7C7F-4228-932E-38A7D7E772C9}" type="parTrans" cxnId="{4DB4E139-2598-4B82-BF9E-9F1A3A196FA6}">
      <dgm:prSet/>
      <dgm:spPr/>
      <dgm:t>
        <a:bodyPr/>
        <a:lstStyle/>
        <a:p>
          <a:endParaRPr lang="es-ES"/>
        </a:p>
      </dgm:t>
    </dgm:pt>
    <dgm:pt modelId="{2E17D7FE-8080-471A-A4E8-04366303A7EC}" type="sibTrans" cxnId="{4DB4E139-2598-4B82-BF9E-9F1A3A196FA6}">
      <dgm:prSet/>
      <dgm:spPr/>
      <dgm:t>
        <a:bodyPr/>
        <a:lstStyle/>
        <a:p>
          <a:endParaRPr lang="es-ES"/>
        </a:p>
      </dgm:t>
    </dgm:pt>
    <dgm:pt modelId="{32D2BFE0-D82A-4266-8231-FED04CB98B97}">
      <dgm:prSet phldrT="[Texto]"/>
      <dgm:spPr/>
      <dgm:t>
        <a:bodyPr/>
        <a:lstStyle/>
        <a:p>
          <a:r>
            <a:rPr lang="es-ES"/>
            <a:t>Lanzamiento canal web</a:t>
          </a:r>
        </a:p>
      </dgm:t>
    </dgm:pt>
    <dgm:pt modelId="{FD5E5F69-6414-498E-9950-F7C949D2385C}" type="parTrans" cxnId="{DE7F319F-1799-4E0B-96FA-CA64574A26EB}">
      <dgm:prSet/>
      <dgm:spPr/>
      <dgm:t>
        <a:bodyPr/>
        <a:lstStyle/>
        <a:p>
          <a:endParaRPr lang="es-ES"/>
        </a:p>
      </dgm:t>
    </dgm:pt>
    <dgm:pt modelId="{CC643640-F2ED-40FD-BCB0-1D4EB894AD3F}" type="sibTrans" cxnId="{DE7F319F-1799-4E0B-96FA-CA64574A26EB}">
      <dgm:prSet/>
      <dgm:spPr/>
      <dgm:t>
        <a:bodyPr/>
        <a:lstStyle/>
        <a:p>
          <a:endParaRPr lang="es-ES"/>
        </a:p>
      </dgm:t>
    </dgm:pt>
    <dgm:pt modelId="{246ED41B-CE14-41A0-BFAA-E2FF56048515}">
      <dgm:prSet phldrT="[Texto]"/>
      <dgm:spPr/>
      <dgm:t>
        <a:bodyPr/>
        <a:lstStyle/>
        <a:p>
          <a:r>
            <a:rPr lang="es-ES"/>
            <a:t>Organizar el personal en función de sus posibilidades teniendo en cuenta los roles de cuidado</a:t>
          </a:r>
        </a:p>
      </dgm:t>
    </dgm:pt>
    <dgm:pt modelId="{75011773-2A94-411C-9E2C-EFEFB383B543}" type="parTrans" cxnId="{21A20F04-C978-454E-A5F0-0CC5EDEF4870}">
      <dgm:prSet/>
      <dgm:spPr/>
      <dgm:t>
        <a:bodyPr/>
        <a:lstStyle/>
        <a:p>
          <a:endParaRPr lang="es-ES"/>
        </a:p>
      </dgm:t>
    </dgm:pt>
    <dgm:pt modelId="{748D084F-8CB9-4D68-BACA-9BF574F9C52E}" type="sibTrans" cxnId="{21A20F04-C978-454E-A5F0-0CC5EDEF4870}">
      <dgm:prSet/>
      <dgm:spPr/>
      <dgm:t>
        <a:bodyPr/>
        <a:lstStyle/>
        <a:p>
          <a:endParaRPr lang="es-ES"/>
        </a:p>
      </dgm:t>
    </dgm:pt>
    <dgm:pt modelId="{3FB2CA8A-A72E-437F-B3E6-15B24ECA6CDD}">
      <dgm:prSet phldrT="[Texto]"/>
      <dgm:spPr/>
      <dgm:t>
        <a:bodyPr/>
        <a:lstStyle/>
        <a:p>
          <a:r>
            <a:rPr lang="es-ES"/>
            <a:t>Distribución de horarios, por turnos para garantizar distanciamiento</a:t>
          </a:r>
        </a:p>
      </dgm:t>
    </dgm:pt>
    <dgm:pt modelId="{6AD5814F-4EB0-4F51-9B65-4B12972208C1}" type="parTrans" cxnId="{0221E886-0E48-4139-9AE7-81B7C39509F3}">
      <dgm:prSet/>
      <dgm:spPr/>
      <dgm:t>
        <a:bodyPr/>
        <a:lstStyle/>
        <a:p>
          <a:endParaRPr lang="es-ES"/>
        </a:p>
      </dgm:t>
    </dgm:pt>
    <dgm:pt modelId="{152D43F1-9AE1-4964-80E2-1C06F148DBAD}" type="sibTrans" cxnId="{0221E886-0E48-4139-9AE7-81B7C39509F3}">
      <dgm:prSet/>
      <dgm:spPr/>
      <dgm:t>
        <a:bodyPr/>
        <a:lstStyle/>
        <a:p>
          <a:endParaRPr lang="es-ES"/>
        </a:p>
      </dgm:t>
    </dgm:pt>
    <dgm:pt modelId="{8813CEDD-9F49-4EE0-926E-9E27D8B85C87}">
      <dgm:prSet phldrT="[Texto]"/>
      <dgm:spPr/>
      <dgm:t>
        <a:bodyPr/>
        <a:lstStyle/>
        <a:p>
          <a:r>
            <a:rPr lang="es-ES"/>
            <a:t>Tareas de archivo</a:t>
          </a:r>
        </a:p>
      </dgm:t>
    </dgm:pt>
    <dgm:pt modelId="{1DA3A4B0-8D67-4694-8F53-46DC8C7FD2C9}" type="parTrans" cxnId="{72796EFC-3822-4F75-88CB-C3986F9C0EA2}">
      <dgm:prSet/>
      <dgm:spPr/>
      <dgm:t>
        <a:bodyPr/>
        <a:lstStyle/>
        <a:p>
          <a:endParaRPr lang="es-ES"/>
        </a:p>
      </dgm:t>
    </dgm:pt>
    <dgm:pt modelId="{42AE6110-7335-4809-86D7-4D51A8046A7D}" type="sibTrans" cxnId="{72796EFC-3822-4F75-88CB-C3986F9C0EA2}">
      <dgm:prSet/>
      <dgm:spPr/>
      <dgm:t>
        <a:bodyPr/>
        <a:lstStyle/>
        <a:p>
          <a:endParaRPr lang="es-ES"/>
        </a:p>
      </dgm:t>
    </dgm:pt>
    <dgm:pt modelId="{0152E966-06EE-4783-920F-C3E26D4CCCBD}">
      <dgm:prSet phldrT="[Texto]"/>
      <dgm:spPr/>
      <dgm:t>
        <a:bodyPr/>
        <a:lstStyle/>
        <a:p>
          <a:r>
            <a:rPr lang="es-ES"/>
            <a:t>Reordenamiento según población de riesgo</a:t>
          </a:r>
        </a:p>
      </dgm:t>
    </dgm:pt>
    <dgm:pt modelId="{B2016836-EDD0-4E1F-8CD6-21151450B06F}" type="parTrans" cxnId="{AA3FC8E7-6772-47AA-91E3-312CE7B26466}">
      <dgm:prSet/>
      <dgm:spPr/>
      <dgm:t>
        <a:bodyPr/>
        <a:lstStyle/>
        <a:p>
          <a:endParaRPr lang="es-ES"/>
        </a:p>
      </dgm:t>
    </dgm:pt>
    <dgm:pt modelId="{A303E8F0-494A-4243-AC7B-E74E6AA94555}" type="sibTrans" cxnId="{AA3FC8E7-6772-47AA-91E3-312CE7B26466}">
      <dgm:prSet/>
      <dgm:spPr/>
      <dgm:t>
        <a:bodyPr/>
        <a:lstStyle/>
        <a:p>
          <a:endParaRPr lang="es-ES"/>
        </a:p>
      </dgm:t>
    </dgm:pt>
    <dgm:pt modelId="{AA0001D8-EBCA-46D8-99AD-09D27C935BD6}">
      <dgm:prSet phldrT="[Texto]"/>
      <dgm:spPr/>
      <dgm:t>
        <a:bodyPr/>
        <a:lstStyle/>
        <a:p>
          <a:r>
            <a:rPr lang="es-ES"/>
            <a:t>implementación del SIU Guaraní</a:t>
          </a:r>
        </a:p>
      </dgm:t>
    </dgm:pt>
    <dgm:pt modelId="{2D001D8B-D12A-426D-B7E2-EDF9B9C4FCB7}" type="parTrans" cxnId="{88A3DE2B-A2C3-44E4-BC14-9DF826E7E3C4}">
      <dgm:prSet/>
      <dgm:spPr/>
      <dgm:t>
        <a:bodyPr/>
        <a:lstStyle/>
        <a:p>
          <a:endParaRPr lang="es-ES"/>
        </a:p>
      </dgm:t>
    </dgm:pt>
    <dgm:pt modelId="{809BB1F6-FA00-4EAE-A152-81B8EEC31011}" type="sibTrans" cxnId="{88A3DE2B-A2C3-44E4-BC14-9DF826E7E3C4}">
      <dgm:prSet/>
      <dgm:spPr/>
      <dgm:t>
        <a:bodyPr/>
        <a:lstStyle/>
        <a:p>
          <a:endParaRPr lang="es-ES"/>
        </a:p>
      </dgm:t>
    </dgm:pt>
    <dgm:pt modelId="{D295E070-14AC-4602-B2E6-29886955A31B}" type="pres">
      <dgm:prSet presAssocID="{F552A619-A6DB-45DE-AFAF-9F1AC2C866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DF38C7-27C6-4445-B5F0-A27ABF137F46}" type="pres">
      <dgm:prSet presAssocID="{7ABA6C35-58C3-4B1F-9297-79751D9726CE}" presName="linNode" presStyleCnt="0"/>
      <dgm:spPr/>
    </dgm:pt>
    <dgm:pt modelId="{E967BA88-A54E-4B9C-A3EA-657322C46D94}" type="pres">
      <dgm:prSet presAssocID="{7ABA6C35-58C3-4B1F-9297-79751D9726CE}" presName="parentText" presStyleLbl="node1" presStyleIdx="0" presStyleCnt="3" custLinFactNeighborY="-109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1BD983-132E-4C4A-979E-D4306822DEB9}" type="pres">
      <dgm:prSet presAssocID="{7ABA6C35-58C3-4B1F-9297-79751D9726C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2FB24D-B46E-4C2A-BD2E-9010374BEA69}" type="pres">
      <dgm:prSet presAssocID="{80BAB12D-3723-4F43-B3D2-1511F439B44A}" presName="sp" presStyleCnt="0"/>
      <dgm:spPr/>
    </dgm:pt>
    <dgm:pt modelId="{32176027-A77A-4106-926E-63388BD91F6B}" type="pres">
      <dgm:prSet presAssocID="{38F9078D-9020-4238-A161-1735D51F3524}" presName="linNode" presStyleCnt="0"/>
      <dgm:spPr/>
    </dgm:pt>
    <dgm:pt modelId="{EAF22337-134F-4EF2-99FA-E3C03F9A3C9C}" type="pres">
      <dgm:prSet presAssocID="{38F9078D-9020-4238-A161-1735D51F352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0F1746-B6AC-4711-A275-F50E024A6D5E}" type="pres">
      <dgm:prSet presAssocID="{38F9078D-9020-4238-A161-1735D51F352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D861A6-D0BD-4557-80C0-AE16F9135B34}" type="pres">
      <dgm:prSet presAssocID="{3FF7745A-DB85-4F0F-8E26-0084F4FE164D}" presName="sp" presStyleCnt="0"/>
      <dgm:spPr/>
    </dgm:pt>
    <dgm:pt modelId="{1840FA9D-D34A-4D1D-BB0C-D953730AA9BD}" type="pres">
      <dgm:prSet presAssocID="{CFD9D8F1-F6F7-4D7E-BBF0-D6309EF39B8A}" presName="linNode" presStyleCnt="0"/>
      <dgm:spPr/>
    </dgm:pt>
    <dgm:pt modelId="{4561E961-2800-47AC-AF7F-6B56686DD866}" type="pres">
      <dgm:prSet presAssocID="{CFD9D8F1-F6F7-4D7E-BBF0-D6309EF39B8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886C00-1BC8-4526-AB34-C9ED49BE2693}" type="pres">
      <dgm:prSet presAssocID="{CFD9D8F1-F6F7-4D7E-BBF0-D6309EF39B8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75BC1A2-8188-486B-BB3B-F5221358BEC1}" type="presOf" srcId="{38F9078D-9020-4238-A161-1735D51F3524}" destId="{EAF22337-134F-4EF2-99FA-E3C03F9A3C9C}" srcOrd="0" destOrd="0" presId="urn:microsoft.com/office/officeart/2005/8/layout/vList5"/>
    <dgm:cxn modelId="{0221E886-0E48-4139-9AE7-81B7C39509F3}" srcId="{7ABA6C35-58C3-4B1F-9297-79751D9726CE}" destId="{3FB2CA8A-A72E-437F-B3E6-15B24ECA6CDD}" srcOrd="3" destOrd="0" parTransId="{6AD5814F-4EB0-4F51-9B65-4B12972208C1}" sibTransId="{152D43F1-9AE1-4964-80E2-1C06F148DBAD}"/>
    <dgm:cxn modelId="{FE1E3E95-6B12-41E3-A038-E27A4C8B2DE2}" type="presOf" srcId="{AA0001D8-EBCA-46D8-99AD-09D27C935BD6}" destId="{09886C00-1BC8-4526-AB34-C9ED49BE2693}" srcOrd="0" destOrd="1" presId="urn:microsoft.com/office/officeart/2005/8/layout/vList5"/>
    <dgm:cxn modelId="{76348F27-51AD-4AB9-9A4E-111250765FF7}" type="presOf" srcId="{CFD9D8F1-F6F7-4D7E-BBF0-D6309EF39B8A}" destId="{4561E961-2800-47AC-AF7F-6B56686DD866}" srcOrd="0" destOrd="0" presId="urn:microsoft.com/office/officeart/2005/8/layout/vList5"/>
    <dgm:cxn modelId="{D135B23C-9C43-4D91-BB33-454AF8DD8431}" srcId="{F552A619-A6DB-45DE-AFAF-9F1AC2C86614}" destId="{38F9078D-9020-4238-A161-1735D51F3524}" srcOrd="1" destOrd="0" parTransId="{A876F188-8F5B-4710-83C8-F7CEF7409D3E}" sibTransId="{3FF7745A-DB85-4F0F-8E26-0084F4FE164D}"/>
    <dgm:cxn modelId="{39EDFA90-85EC-44D8-BF00-684739CFD2C3}" type="presOf" srcId="{32D2BFE0-D82A-4266-8231-FED04CB98B97}" destId="{09886C00-1BC8-4526-AB34-C9ED49BE2693}" srcOrd="0" destOrd="2" presId="urn:microsoft.com/office/officeart/2005/8/layout/vList5"/>
    <dgm:cxn modelId="{709A5B7F-574B-45BC-94E7-7C1DEC0498F0}" type="presOf" srcId="{246ED41B-CE14-41A0-BFAA-E2FF56048515}" destId="{5E1BD983-132E-4C4A-979E-D4306822DEB9}" srcOrd="0" destOrd="2" presId="urn:microsoft.com/office/officeart/2005/8/layout/vList5"/>
    <dgm:cxn modelId="{A2EECFFB-5872-4969-A9A6-CF8FF33AED3F}" type="presOf" srcId="{10B5850B-FFC2-4115-A5F9-468D7B5BD362}" destId="{5E1BD983-132E-4C4A-979E-D4306822DEB9}" srcOrd="0" destOrd="1" presId="urn:microsoft.com/office/officeart/2005/8/layout/vList5"/>
    <dgm:cxn modelId="{4DB4E139-2598-4B82-BF9E-9F1A3A196FA6}" srcId="{CFD9D8F1-F6F7-4D7E-BBF0-D6309EF39B8A}" destId="{EB971454-BAC7-4117-A223-72A0D75BB202}" srcOrd="0" destOrd="0" parTransId="{AEDCCE08-7C7F-4228-932E-38A7D7E772C9}" sibTransId="{2E17D7FE-8080-471A-A4E8-04366303A7EC}"/>
    <dgm:cxn modelId="{AA3FC8E7-6772-47AA-91E3-312CE7B26466}" srcId="{38F9078D-9020-4238-A161-1735D51F3524}" destId="{0152E966-06EE-4783-920F-C3E26D4CCCBD}" srcOrd="3" destOrd="0" parTransId="{B2016836-EDD0-4E1F-8CD6-21151450B06F}" sibTransId="{A303E8F0-494A-4243-AC7B-E74E6AA94555}"/>
    <dgm:cxn modelId="{7678ABD9-F140-4002-9D12-965501DD852C}" srcId="{38F9078D-9020-4238-A161-1735D51F3524}" destId="{AB1F7514-C143-4C28-B3ED-82C8DEDC94D2}" srcOrd="1" destOrd="0" parTransId="{0A54A444-CC28-4742-BE84-26005C7D818A}" sibTransId="{CF1A1FEC-E903-42F4-B830-EEF6288A6485}"/>
    <dgm:cxn modelId="{6C0EE06D-9896-4D6A-9637-E359F0425172}" type="presOf" srcId="{DBD0393C-17C2-4A33-9C97-784210A9C71E}" destId="{2E0F1746-B6AC-4711-A275-F50E024A6D5E}" srcOrd="0" destOrd="0" presId="urn:microsoft.com/office/officeart/2005/8/layout/vList5"/>
    <dgm:cxn modelId="{21A20F04-C978-454E-A5F0-0CC5EDEF4870}" srcId="{7ABA6C35-58C3-4B1F-9297-79751D9726CE}" destId="{246ED41B-CE14-41A0-BFAA-E2FF56048515}" srcOrd="2" destOrd="0" parTransId="{75011773-2A94-411C-9E2C-EFEFB383B543}" sibTransId="{748D084F-8CB9-4D68-BACA-9BF574F9C52E}"/>
    <dgm:cxn modelId="{31F26348-ECD9-4DC2-B3C1-D7CA5735B457}" type="presOf" srcId="{8813CEDD-9F49-4EE0-926E-9E27D8B85C87}" destId="{2E0F1746-B6AC-4711-A275-F50E024A6D5E}" srcOrd="0" destOrd="2" presId="urn:microsoft.com/office/officeart/2005/8/layout/vList5"/>
    <dgm:cxn modelId="{887948A7-5A29-4732-816F-54FD4E993B58}" srcId="{38F9078D-9020-4238-A161-1735D51F3524}" destId="{DBD0393C-17C2-4A33-9C97-784210A9C71E}" srcOrd="0" destOrd="0" parTransId="{8AE42A9D-FD46-4F3C-AB07-B61CADFC9AC1}" sibTransId="{66E0EB68-B54F-4E3C-8532-E70B6E27534D}"/>
    <dgm:cxn modelId="{88A3DE2B-A2C3-44E4-BC14-9DF826E7E3C4}" srcId="{CFD9D8F1-F6F7-4D7E-BBF0-D6309EF39B8A}" destId="{AA0001D8-EBCA-46D8-99AD-09D27C935BD6}" srcOrd="1" destOrd="0" parTransId="{2D001D8B-D12A-426D-B7E2-EDF9B9C4FCB7}" sibTransId="{809BB1F6-FA00-4EAE-A152-81B8EEC31011}"/>
    <dgm:cxn modelId="{09731771-16A3-4D60-8D35-CF1FE0960167}" type="presOf" srcId="{AB1F7514-C143-4C28-B3ED-82C8DEDC94D2}" destId="{2E0F1746-B6AC-4711-A275-F50E024A6D5E}" srcOrd="0" destOrd="1" presId="urn:microsoft.com/office/officeart/2005/8/layout/vList5"/>
    <dgm:cxn modelId="{9C85C593-C98A-4EC4-94CE-4F4F6B4F87FC}" type="presOf" srcId="{0152E966-06EE-4783-920F-C3E26D4CCCBD}" destId="{2E0F1746-B6AC-4711-A275-F50E024A6D5E}" srcOrd="0" destOrd="3" presId="urn:microsoft.com/office/officeart/2005/8/layout/vList5"/>
    <dgm:cxn modelId="{0DA36671-B6B6-4934-8EB5-E5ABB40874F0}" type="presOf" srcId="{8B62B8DD-B47E-4AFE-84D1-5BAEF477E0D1}" destId="{5E1BD983-132E-4C4A-979E-D4306822DEB9}" srcOrd="0" destOrd="0" presId="urn:microsoft.com/office/officeart/2005/8/layout/vList5"/>
    <dgm:cxn modelId="{A8CF9443-8B72-4366-9F51-C1FFF02C2B86}" type="presOf" srcId="{EB971454-BAC7-4117-A223-72A0D75BB202}" destId="{09886C00-1BC8-4526-AB34-C9ED49BE2693}" srcOrd="0" destOrd="0" presId="urn:microsoft.com/office/officeart/2005/8/layout/vList5"/>
    <dgm:cxn modelId="{3A43069A-12A4-4C25-975C-82D4BB0935EF}" srcId="{F552A619-A6DB-45DE-AFAF-9F1AC2C86614}" destId="{7ABA6C35-58C3-4B1F-9297-79751D9726CE}" srcOrd="0" destOrd="0" parTransId="{BFF706ED-E7B9-4403-83C9-097454DE0B7D}" sibTransId="{80BAB12D-3723-4F43-B3D2-1511F439B44A}"/>
    <dgm:cxn modelId="{C35DB4F9-DDE5-4C68-A2C3-5D2CF8C25623}" srcId="{7ABA6C35-58C3-4B1F-9297-79751D9726CE}" destId="{8B62B8DD-B47E-4AFE-84D1-5BAEF477E0D1}" srcOrd="0" destOrd="0" parTransId="{D33655C0-26F2-4269-871A-681BB2036CB6}" sibTransId="{5CAB983D-CF07-4700-84E5-D19C627D4190}"/>
    <dgm:cxn modelId="{72796EFC-3822-4F75-88CB-C3986F9C0EA2}" srcId="{38F9078D-9020-4238-A161-1735D51F3524}" destId="{8813CEDD-9F49-4EE0-926E-9E27D8B85C87}" srcOrd="2" destOrd="0" parTransId="{1DA3A4B0-8D67-4694-8F53-46DC8C7FD2C9}" sibTransId="{42AE6110-7335-4809-86D7-4D51A8046A7D}"/>
    <dgm:cxn modelId="{FAF8C740-1992-4DAB-A547-6CE7EE2E1051}" type="presOf" srcId="{F552A619-A6DB-45DE-AFAF-9F1AC2C86614}" destId="{D295E070-14AC-4602-B2E6-29886955A31B}" srcOrd="0" destOrd="0" presId="urn:microsoft.com/office/officeart/2005/8/layout/vList5"/>
    <dgm:cxn modelId="{78F92DAE-7B5F-4B16-8CF4-BB2740F4B40E}" type="presOf" srcId="{7ABA6C35-58C3-4B1F-9297-79751D9726CE}" destId="{E967BA88-A54E-4B9C-A3EA-657322C46D94}" srcOrd="0" destOrd="0" presId="urn:microsoft.com/office/officeart/2005/8/layout/vList5"/>
    <dgm:cxn modelId="{5425DE64-8A58-4D46-9AE9-5112BAC5FFF1}" srcId="{F552A619-A6DB-45DE-AFAF-9F1AC2C86614}" destId="{CFD9D8F1-F6F7-4D7E-BBF0-D6309EF39B8A}" srcOrd="2" destOrd="0" parTransId="{6C643C67-F685-4760-8B11-A155BF51BA74}" sibTransId="{F91115EB-6AEE-4F95-B960-563C6B11EB83}"/>
    <dgm:cxn modelId="{DE7F319F-1799-4E0B-96FA-CA64574A26EB}" srcId="{CFD9D8F1-F6F7-4D7E-BBF0-D6309EF39B8A}" destId="{32D2BFE0-D82A-4266-8231-FED04CB98B97}" srcOrd="2" destOrd="0" parTransId="{FD5E5F69-6414-498E-9950-F7C949D2385C}" sibTransId="{CC643640-F2ED-40FD-BCB0-1D4EB894AD3F}"/>
    <dgm:cxn modelId="{3692E605-14EE-401C-BD29-E5DF1B65CBA4}" type="presOf" srcId="{3FB2CA8A-A72E-437F-B3E6-15B24ECA6CDD}" destId="{5E1BD983-132E-4C4A-979E-D4306822DEB9}" srcOrd="0" destOrd="3" presId="urn:microsoft.com/office/officeart/2005/8/layout/vList5"/>
    <dgm:cxn modelId="{8C0A0666-6908-472F-8617-BCDDCDF4CB68}" srcId="{7ABA6C35-58C3-4B1F-9297-79751D9726CE}" destId="{10B5850B-FFC2-4115-A5F9-468D7B5BD362}" srcOrd="1" destOrd="0" parTransId="{60BD5045-1C88-4C4C-BA3B-35D2719F1194}" sibTransId="{6ECAEC3E-2F74-4CA2-BE8F-213042258972}"/>
    <dgm:cxn modelId="{574D54BF-3512-4611-9C8D-F162601B54A4}" type="presParOf" srcId="{D295E070-14AC-4602-B2E6-29886955A31B}" destId="{42DF38C7-27C6-4445-B5F0-A27ABF137F46}" srcOrd="0" destOrd="0" presId="urn:microsoft.com/office/officeart/2005/8/layout/vList5"/>
    <dgm:cxn modelId="{C8F7D77B-79BE-4D3F-8250-293281229750}" type="presParOf" srcId="{42DF38C7-27C6-4445-B5F0-A27ABF137F46}" destId="{E967BA88-A54E-4B9C-A3EA-657322C46D94}" srcOrd="0" destOrd="0" presId="urn:microsoft.com/office/officeart/2005/8/layout/vList5"/>
    <dgm:cxn modelId="{26FD51F2-7E9C-4BB6-9F9C-493B58FCDD27}" type="presParOf" srcId="{42DF38C7-27C6-4445-B5F0-A27ABF137F46}" destId="{5E1BD983-132E-4C4A-979E-D4306822DEB9}" srcOrd="1" destOrd="0" presId="urn:microsoft.com/office/officeart/2005/8/layout/vList5"/>
    <dgm:cxn modelId="{38CE18D6-E4DF-4753-AE43-00395343DC40}" type="presParOf" srcId="{D295E070-14AC-4602-B2E6-29886955A31B}" destId="{752FB24D-B46E-4C2A-BD2E-9010374BEA69}" srcOrd="1" destOrd="0" presId="urn:microsoft.com/office/officeart/2005/8/layout/vList5"/>
    <dgm:cxn modelId="{FCFA43D2-1ED9-4AA1-AA03-41D2B96F8B5C}" type="presParOf" srcId="{D295E070-14AC-4602-B2E6-29886955A31B}" destId="{32176027-A77A-4106-926E-63388BD91F6B}" srcOrd="2" destOrd="0" presId="urn:microsoft.com/office/officeart/2005/8/layout/vList5"/>
    <dgm:cxn modelId="{684C8E07-A225-43B2-8668-0BB8115C37CE}" type="presParOf" srcId="{32176027-A77A-4106-926E-63388BD91F6B}" destId="{EAF22337-134F-4EF2-99FA-E3C03F9A3C9C}" srcOrd="0" destOrd="0" presId="urn:microsoft.com/office/officeart/2005/8/layout/vList5"/>
    <dgm:cxn modelId="{CA4A3254-1CDB-46A7-ADBA-7B0941433833}" type="presParOf" srcId="{32176027-A77A-4106-926E-63388BD91F6B}" destId="{2E0F1746-B6AC-4711-A275-F50E024A6D5E}" srcOrd="1" destOrd="0" presId="urn:microsoft.com/office/officeart/2005/8/layout/vList5"/>
    <dgm:cxn modelId="{2869C4B5-5585-4A28-BF40-B8C2977CE755}" type="presParOf" srcId="{D295E070-14AC-4602-B2E6-29886955A31B}" destId="{32D861A6-D0BD-4557-80C0-AE16F9135B34}" srcOrd="3" destOrd="0" presId="urn:microsoft.com/office/officeart/2005/8/layout/vList5"/>
    <dgm:cxn modelId="{94F63416-8009-4226-BA78-8CA63FF3572E}" type="presParOf" srcId="{D295E070-14AC-4602-B2E6-29886955A31B}" destId="{1840FA9D-D34A-4D1D-BB0C-D953730AA9BD}" srcOrd="4" destOrd="0" presId="urn:microsoft.com/office/officeart/2005/8/layout/vList5"/>
    <dgm:cxn modelId="{A24923C2-4FA0-4F86-B83D-1A16195BA1E9}" type="presParOf" srcId="{1840FA9D-D34A-4D1D-BB0C-D953730AA9BD}" destId="{4561E961-2800-47AC-AF7F-6B56686DD866}" srcOrd="0" destOrd="0" presId="urn:microsoft.com/office/officeart/2005/8/layout/vList5"/>
    <dgm:cxn modelId="{04E2E4AC-2CEB-4771-9C3B-49D87F050566}" type="presParOf" srcId="{1840FA9D-D34A-4D1D-BB0C-D953730AA9BD}" destId="{09886C00-1BC8-4526-AB34-C9ED49BE269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32F922-BF06-497B-AF9B-E183C3755F5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941BAE0-7971-42A0-AD21-4FA1BECC60DE}">
      <dgm:prSet phldrT="[Texto]"/>
      <dgm:spPr/>
      <dgm:t>
        <a:bodyPr/>
        <a:lstStyle/>
        <a:p>
          <a:r>
            <a:rPr lang="es-ES" dirty="0" smtClean="0"/>
            <a:t>ACTIVIDAD ADMINISTRATIVA</a:t>
          </a:r>
          <a:endParaRPr lang="es-ES" dirty="0"/>
        </a:p>
      </dgm:t>
    </dgm:pt>
    <dgm:pt modelId="{0B5BD485-C14B-4271-86C5-0C0CC8E6E42B}" type="parTrans" cxnId="{C1C2BFD2-B1D2-4DC5-8082-F12CB2AEEF40}">
      <dgm:prSet/>
      <dgm:spPr/>
      <dgm:t>
        <a:bodyPr/>
        <a:lstStyle/>
        <a:p>
          <a:endParaRPr lang="es-ES"/>
        </a:p>
      </dgm:t>
    </dgm:pt>
    <dgm:pt modelId="{50DE990E-6198-4EB9-8839-44065E25CD72}" type="sibTrans" cxnId="{C1C2BFD2-B1D2-4DC5-8082-F12CB2AEEF40}">
      <dgm:prSet/>
      <dgm:spPr/>
      <dgm:t>
        <a:bodyPr/>
        <a:lstStyle/>
        <a:p>
          <a:endParaRPr lang="es-ES"/>
        </a:p>
      </dgm:t>
    </dgm:pt>
    <dgm:pt modelId="{2E82BD54-5C2A-4EF7-BF10-6863FE5936EA}">
      <dgm:prSet phldrT="[Texto]"/>
      <dgm:spPr/>
      <dgm:t>
        <a:bodyPr/>
        <a:lstStyle/>
        <a:p>
          <a:r>
            <a:rPr lang="es-ES" dirty="0" smtClean="0"/>
            <a:t>EXPEDIENTES</a:t>
          </a:r>
        </a:p>
        <a:p>
          <a:r>
            <a:rPr lang="es-ES" dirty="0" smtClean="0"/>
            <a:t>RENDICIONES</a:t>
          </a:r>
          <a:endParaRPr lang="es-ES" dirty="0"/>
        </a:p>
      </dgm:t>
    </dgm:pt>
    <dgm:pt modelId="{9F515216-739E-40D6-9744-71BF55BFC4DF}" type="parTrans" cxnId="{8D5E2FD1-7571-41CE-94BA-32AF79947D5F}">
      <dgm:prSet/>
      <dgm:spPr/>
      <dgm:t>
        <a:bodyPr/>
        <a:lstStyle/>
        <a:p>
          <a:endParaRPr lang="es-ES"/>
        </a:p>
      </dgm:t>
    </dgm:pt>
    <dgm:pt modelId="{968F130A-A6B7-4D06-94D4-0EFB2511724E}" type="sibTrans" cxnId="{8D5E2FD1-7571-41CE-94BA-32AF79947D5F}">
      <dgm:prSet/>
      <dgm:spPr/>
      <dgm:t>
        <a:bodyPr/>
        <a:lstStyle/>
        <a:p>
          <a:endParaRPr lang="es-ES"/>
        </a:p>
      </dgm:t>
    </dgm:pt>
    <dgm:pt modelId="{10B53410-4FC2-4FB8-B8ED-335F95780230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/>
            <a:t>FIRMAS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dirty="0"/>
        </a:p>
      </dgm:t>
    </dgm:pt>
    <dgm:pt modelId="{8A7620D7-45F6-4583-89FA-BA9F57F421EF}" type="parTrans" cxnId="{38019B30-A6B8-4040-AA8C-7F5E31F6DFD2}">
      <dgm:prSet/>
      <dgm:spPr/>
      <dgm:t>
        <a:bodyPr/>
        <a:lstStyle/>
        <a:p>
          <a:endParaRPr lang="es-ES"/>
        </a:p>
      </dgm:t>
    </dgm:pt>
    <dgm:pt modelId="{4E13B5FD-A822-42D7-A77B-596936C6032F}" type="sibTrans" cxnId="{38019B30-A6B8-4040-AA8C-7F5E31F6DFD2}">
      <dgm:prSet/>
      <dgm:spPr/>
      <dgm:t>
        <a:bodyPr/>
        <a:lstStyle/>
        <a:p>
          <a:endParaRPr lang="es-ES"/>
        </a:p>
      </dgm:t>
    </dgm:pt>
    <dgm:pt modelId="{25A78934-CD37-4905-BB39-3B5558F2641B}">
      <dgm:prSet phldrT="[Texto]"/>
      <dgm:spPr/>
      <dgm:t>
        <a:bodyPr/>
        <a:lstStyle/>
        <a:p>
          <a:r>
            <a:rPr lang="es-ES" dirty="0" smtClean="0"/>
            <a:t>ESPACIO FÍSICO</a:t>
          </a:r>
          <a:endParaRPr lang="es-ES" dirty="0"/>
        </a:p>
      </dgm:t>
    </dgm:pt>
    <dgm:pt modelId="{2967B2CC-2F69-42CD-9F40-3814052B546B}" type="parTrans" cxnId="{859582CE-7985-46F9-9C77-4166E298C961}">
      <dgm:prSet/>
      <dgm:spPr/>
      <dgm:t>
        <a:bodyPr/>
        <a:lstStyle/>
        <a:p>
          <a:endParaRPr lang="es-ES"/>
        </a:p>
      </dgm:t>
    </dgm:pt>
    <dgm:pt modelId="{E68E44DD-0809-46EF-85ED-C51F4B10F157}" type="sibTrans" cxnId="{859582CE-7985-46F9-9C77-4166E298C961}">
      <dgm:prSet/>
      <dgm:spPr/>
      <dgm:t>
        <a:bodyPr/>
        <a:lstStyle/>
        <a:p>
          <a:endParaRPr lang="es-ES"/>
        </a:p>
      </dgm:t>
    </dgm:pt>
    <dgm:pt modelId="{B920E7AA-E57C-41AB-8CFC-7ADC8E270108}">
      <dgm:prSet phldrT="[Texto]"/>
      <dgm:spPr/>
      <dgm:t>
        <a:bodyPr/>
        <a:lstStyle/>
        <a:p>
          <a:r>
            <a:rPr lang="es-ES" dirty="0" smtClean="0"/>
            <a:t>DISPONIBILIDAD AULICA Y ESPACIOS DE TRABAJO</a:t>
          </a:r>
          <a:endParaRPr lang="es-ES" dirty="0"/>
        </a:p>
      </dgm:t>
    </dgm:pt>
    <dgm:pt modelId="{1A0A8632-2C35-45E4-8BCE-A9352DA07C37}" type="parTrans" cxnId="{CF559CDF-6AE7-447E-B897-66CF2D2F17AF}">
      <dgm:prSet/>
      <dgm:spPr/>
      <dgm:t>
        <a:bodyPr/>
        <a:lstStyle/>
        <a:p>
          <a:endParaRPr lang="es-ES"/>
        </a:p>
      </dgm:t>
    </dgm:pt>
    <dgm:pt modelId="{58A6008B-13BE-42C5-92B6-6CB3392FCE78}" type="sibTrans" cxnId="{CF559CDF-6AE7-447E-B897-66CF2D2F17AF}">
      <dgm:prSet/>
      <dgm:spPr/>
      <dgm:t>
        <a:bodyPr/>
        <a:lstStyle/>
        <a:p>
          <a:endParaRPr lang="es-ES"/>
        </a:p>
      </dgm:t>
    </dgm:pt>
    <dgm:pt modelId="{0C285CB1-D7C7-427A-BBC4-B58CDE26D9C2}">
      <dgm:prSet phldrT="[Texto]"/>
      <dgm:spPr/>
      <dgm:t>
        <a:bodyPr/>
        <a:lstStyle/>
        <a:p>
          <a:r>
            <a:rPr lang="es-ES" dirty="0" smtClean="0"/>
            <a:t>ADECUACIONES EDILICIAS Y PROTOCOLOS</a:t>
          </a:r>
          <a:endParaRPr lang="es-ES" dirty="0"/>
        </a:p>
      </dgm:t>
    </dgm:pt>
    <dgm:pt modelId="{009BE107-C38A-4B8B-BACC-979030AE040F}" type="parTrans" cxnId="{A62C752A-EA86-4F0F-91AC-4A0A659A9FBF}">
      <dgm:prSet/>
      <dgm:spPr/>
      <dgm:t>
        <a:bodyPr/>
        <a:lstStyle/>
        <a:p>
          <a:endParaRPr lang="es-ES"/>
        </a:p>
      </dgm:t>
    </dgm:pt>
    <dgm:pt modelId="{FB4A0B44-9E28-488A-8BC9-843210E57C0E}" type="sibTrans" cxnId="{A62C752A-EA86-4F0F-91AC-4A0A659A9FBF}">
      <dgm:prSet/>
      <dgm:spPr/>
      <dgm:t>
        <a:bodyPr/>
        <a:lstStyle/>
        <a:p>
          <a:endParaRPr lang="es-ES"/>
        </a:p>
      </dgm:t>
    </dgm:pt>
    <dgm:pt modelId="{B6A4A5A1-C0D4-4D00-BFE4-79B4A790BD05}">
      <dgm:prSet phldrT="[Texto]"/>
      <dgm:spPr/>
      <dgm:t>
        <a:bodyPr/>
        <a:lstStyle/>
        <a:p>
          <a:r>
            <a:rPr lang="es-ES" dirty="0" smtClean="0"/>
            <a:t>HORARIOS LABORALES</a:t>
          </a:r>
          <a:endParaRPr lang="es-ES" dirty="0"/>
        </a:p>
      </dgm:t>
    </dgm:pt>
    <dgm:pt modelId="{B6450926-6B57-418F-99DF-7B1EED2F4548}" type="parTrans" cxnId="{5E6C1E21-2341-4045-A220-88F3B4A08806}">
      <dgm:prSet/>
      <dgm:spPr/>
      <dgm:t>
        <a:bodyPr/>
        <a:lstStyle/>
        <a:p>
          <a:endParaRPr lang="es-ES"/>
        </a:p>
      </dgm:t>
    </dgm:pt>
    <dgm:pt modelId="{2C5061F3-E358-4482-8B50-A26072294216}" type="sibTrans" cxnId="{5E6C1E21-2341-4045-A220-88F3B4A08806}">
      <dgm:prSet/>
      <dgm:spPr/>
      <dgm:t>
        <a:bodyPr/>
        <a:lstStyle/>
        <a:p>
          <a:endParaRPr lang="es-ES"/>
        </a:p>
      </dgm:t>
    </dgm:pt>
    <dgm:pt modelId="{9A257B6F-169F-4C8B-A50E-D3E265F1E6A7}">
      <dgm:prSet phldrT="[Texto]"/>
      <dgm:spPr/>
      <dgm:t>
        <a:bodyPr/>
        <a:lstStyle/>
        <a:p>
          <a:r>
            <a:rPr lang="es-ES" dirty="0" smtClean="0"/>
            <a:t>HORARIOS LABORALES</a:t>
          </a:r>
        </a:p>
        <a:p>
          <a:r>
            <a:rPr lang="es-ES" dirty="0" smtClean="0"/>
            <a:t>Y SISTEMA MIXTO DE PRESENCIALIDAD /VIRTUALIDAD</a:t>
          </a:r>
          <a:endParaRPr lang="es-ES" dirty="0"/>
        </a:p>
      </dgm:t>
    </dgm:pt>
    <dgm:pt modelId="{38472163-1991-42D7-AF81-28C17777E04D}" type="parTrans" cxnId="{55D47362-E328-47F4-AF73-59E72833D2D5}">
      <dgm:prSet/>
      <dgm:spPr/>
      <dgm:t>
        <a:bodyPr/>
        <a:lstStyle/>
        <a:p>
          <a:endParaRPr lang="es-ES"/>
        </a:p>
      </dgm:t>
    </dgm:pt>
    <dgm:pt modelId="{64FF91AD-BB76-49F1-A0DB-B6D7B6E5668E}" type="sibTrans" cxnId="{55D47362-E328-47F4-AF73-59E72833D2D5}">
      <dgm:prSet/>
      <dgm:spPr/>
      <dgm:t>
        <a:bodyPr/>
        <a:lstStyle/>
        <a:p>
          <a:endParaRPr lang="es-ES"/>
        </a:p>
      </dgm:t>
    </dgm:pt>
    <dgm:pt modelId="{220BBB90-0FF9-4C8E-8761-4C556BAD5708}">
      <dgm:prSet phldrT="[Texto]"/>
      <dgm:spPr/>
      <dgm:t>
        <a:bodyPr/>
        <a:lstStyle/>
        <a:p>
          <a:r>
            <a:rPr lang="es-ES" dirty="0" smtClean="0"/>
            <a:t>PROTOCOLOS ESPECÍFICOS POR ÁREAS</a:t>
          </a:r>
          <a:endParaRPr lang="es-ES" dirty="0"/>
        </a:p>
      </dgm:t>
    </dgm:pt>
    <dgm:pt modelId="{412AE64A-7357-4DE1-84BF-CD277B8A57A2}" type="parTrans" cxnId="{50958A44-2978-4AD4-A064-DFFF0C160E48}">
      <dgm:prSet/>
      <dgm:spPr/>
      <dgm:t>
        <a:bodyPr/>
        <a:lstStyle/>
        <a:p>
          <a:endParaRPr lang="es-ES"/>
        </a:p>
      </dgm:t>
    </dgm:pt>
    <dgm:pt modelId="{D8D99C8F-CC4E-46A1-A8BF-761BDCF4A326}" type="sibTrans" cxnId="{50958A44-2978-4AD4-A064-DFFF0C160E48}">
      <dgm:prSet/>
      <dgm:spPr/>
      <dgm:t>
        <a:bodyPr/>
        <a:lstStyle/>
        <a:p>
          <a:endParaRPr lang="es-ES"/>
        </a:p>
      </dgm:t>
    </dgm:pt>
    <dgm:pt modelId="{2E9B2CD9-F726-400C-BAFE-D775523CF388}" type="pres">
      <dgm:prSet presAssocID="{B032F922-BF06-497B-AF9B-E183C3755F5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CE94902-FEC8-41EB-883C-ACA8359C74F7}" type="pres">
      <dgm:prSet presAssocID="{E941BAE0-7971-42A0-AD21-4FA1BECC60DE}" presName="compNode" presStyleCnt="0"/>
      <dgm:spPr/>
    </dgm:pt>
    <dgm:pt modelId="{0D16E1BC-4136-4F27-B224-5B323156F370}" type="pres">
      <dgm:prSet presAssocID="{E941BAE0-7971-42A0-AD21-4FA1BECC60DE}" presName="aNode" presStyleLbl="bgShp" presStyleIdx="0" presStyleCnt="3"/>
      <dgm:spPr/>
      <dgm:t>
        <a:bodyPr/>
        <a:lstStyle/>
        <a:p>
          <a:endParaRPr lang="es-ES"/>
        </a:p>
      </dgm:t>
    </dgm:pt>
    <dgm:pt modelId="{E57A6A93-E195-49C7-AF20-33F4D908115E}" type="pres">
      <dgm:prSet presAssocID="{E941BAE0-7971-42A0-AD21-4FA1BECC60DE}" presName="textNode" presStyleLbl="bgShp" presStyleIdx="0" presStyleCnt="3"/>
      <dgm:spPr/>
      <dgm:t>
        <a:bodyPr/>
        <a:lstStyle/>
        <a:p>
          <a:endParaRPr lang="es-ES"/>
        </a:p>
      </dgm:t>
    </dgm:pt>
    <dgm:pt modelId="{5262F73E-E668-4080-A982-85DFA3A4F831}" type="pres">
      <dgm:prSet presAssocID="{E941BAE0-7971-42A0-AD21-4FA1BECC60DE}" presName="compChildNode" presStyleCnt="0"/>
      <dgm:spPr/>
    </dgm:pt>
    <dgm:pt modelId="{7947F209-1534-4366-BD92-518EB3F7FC81}" type="pres">
      <dgm:prSet presAssocID="{E941BAE0-7971-42A0-AD21-4FA1BECC60DE}" presName="theInnerList" presStyleCnt="0"/>
      <dgm:spPr/>
    </dgm:pt>
    <dgm:pt modelId="{4A762553-2D4D-478D-A7EF-28B8837F1D05}" type="pres">
      <dgm:prSet presAssocID="{2E82BD54-5C2A-4EF7-BF10-6863FE5936EA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B985D0-B9E2-415C-8B49-A5022DF59811}" type="pres">
      <dgm:prSet presAssocID="{2E82BD54-5C2A-4EF7-BF10-6863FE5936EA}" presName="aSpace2" presStyleCnt="0"/>
      <dgm:spPr/>
    </dgm:pt>
    <dgm:pt modelId="{760B14F9-49F9-47E9-A2AB-515D5273ED66}" type="pres">
      <dgm:prSet presAssocID="{10B53410-4FC2-4FB8-B8ED-335F95780230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2CB322-CC05-42AC-9AD4-B7489E56004A}" type="pres">
      <dgm:prSet presAssocID="{E941BAE0-7971-42A0-AD21-4FA1BECC60DE}" presName="aSpace" presStyleCnt="0"/>
      <dgm:spPr/>
    </dgm:pt>
    <dgm:pt modelId="{A423A673-792E-48DA-B7E5-3E6015ECC8AB}" type="pres">
      <dgm:prSet presAssocID="{25A78934-CD37-4905-BB39-3B5558F2641B}" presName="compNode" presStyleCnt="0"/>
      <dgm:spPr/>
    </dgm:pt>
    <dgm:pt modelId="{9E92839D-BD5C-4C8E-AEAA-B2F13F77DED8}" type="pres">
      <dgm:prSet presAssocID="{25A78934-CD37-4905-BB39-3B5558F2641B}" presName="aNode" presStyleLbl="bgShp" presStyleIdx="1" presStyleCnt="3"/>
      <dgm:spPr/>
      <dgm:t>
        <a:bodyPr/>
        <a:lstStyle/>
        <a:p>
          <a:endParaRPr lang="es-ES"/>
        </a:p>
      </dgm:t>
    </dgm:pt>
    <dgm:pt modelId="{5DDFF36F-60CA-4854-84F8-414380DA317E}" type="pres">
      <dgm:prSet presAssocID="{25A78934-CD37-4905-BB39-3B5558F2641B}" presName="textNode" presStyleLbl="bgShp" presStyleIdx="1" presStyleCnt="3"/>
      <dgm:spPr/>
      <dgm:t>
        <a:bodyPr/>
        <a:lstStyle/>
        <a:p>
          <a:endParaRPr lang="es-ES"/>
        </a:p>
      </dgm:t>
    </dgm:pt>
    <dgm:pt modelId="{A5EF36D6-A524-4F44-A9E5-C0202D117CD4}" type="pres">
      <dgm:prSet presAssocID="{25A78934-CD37-4905-BB39-3B5558F2641B}" presName="compChildNode" presStyleCnt="0"/>
      <dgm:spPr/>
    </dgm:pt>
    <dgm:pt modelId="{DE892BCF-98F8-4F6A-87D9-B072C2886BC7}" type="pres">
      <dgm:prSet presAssocID="{25A78934-CD37-4905-BB39-3B5558F2641B}" presName="theInnerList" presStyleCnt="0"/>
      <dgm:spPr/>
    </dgm:pt>
    <dgm:pt modelId="{82FC1757-2C13-4E11-B605-E09F0C6B9CD1}" type="pres">
      <dgm:prSet presAssocID="{B920E7AA-E57C-41AB-8CFC-7ADC8E27010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50154C-8E7A-4250-B7F2-4790F90AF2CE}" type="pres">
      <dgm:prSet presAssocID="{B920E7AA-E57C-41AB-8CFC-7ADC8E270108}" presName="aSpace2" presStyleCnt="0"/>
      <dgm:spPr/>
    </dgm:pt>
    <dgm:pt modelId="{0CFE3485-27DD-4887-9A6B-734681472F65}" type="pres">
      <dgm:prSet presAssocID="{0C285CB1-D7C7-427A-BBC4-B58CDE26D9C2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0E632A-6D03-4A91-B19E-D1F2458C8DAA}" type="pres">
      <dgm:prSet presAssocID="{25A78934-CD37-4905-BB39-3B5558F2641B}" presName="aSpace" presStyleCnt="0"/>
      <dgm:spPr/>
    </dgm:pt>
    <dgm:pt modelId="{0FDD14AA-E9D7-4CA2-853D-C2044B9128A2}" type="pres">
      <dgm:prSet presAssocID="{B6A4A5A1-C0D4-4D00-BFE4-79B4A790BD05}" presName="compNode" presStyleCnt="0"/>
      <dgm:spPr/>
    </dgm:pt>
    <dgm:pt modelId="{13BE8BF7-48F5-4E34-91D8-D4671CF22813}" type="pres">
      <dgm:prSet presAssocID="{B6A4A5A1-C0D4-4D00-BFE4-79B4A790BD05}" presName="aNode" presStyleLbl="bgShp" presStyleIdx="2" presStyleCnt="3"/>
      <dgm:spPr/>
      <dgm:t>
        <a:bodyPr/>
        <a:lstStyle/>
        <a:p>
          <a:endParaRPr lang="es-ES"/>
        </a:p>
      </dgm:t>
    </dgm:pt>
    <dgm:pt modelId="{17019DF8-51A3-43F4-82A9-68DF10726DA5}" type="pres">
      <dgm:prSet presAssocID="{B6A4A5A1-C0D4-4D00-BFE4-79B4A790BD05}" presName="textNode" presStyleLbl="bgShp" presStyleIdx="2" presStyleCnt="3"/>
      <dgm:spPr/>
      <dgm:t>
        <a:bodyPr/>
        <a:lstStyle/>
        <a:p>
          <a:endParaRPr lang="es-ES"/>
        </a:p>
      </dgm:t>
    </dgm:pt>
    <dgm:pt modelId="{FD8BC0E1-6D4E-40E8-A966-923345FAA91A}" type="pres">
      <dgm:prSet presAssocID="{B6A4A5A1-C0D4-4D00-BFE4-79B4A790BD05}" presName="compChildNode" presStyleCnt="0"/>
      <dgm:spPr/>
    </dgm:pt>
    <dgm:pt modelId="{8F3F9541-7A22-4597-B42D-FDDC3EFA1454}" type="pres">
      <dgm:prSet presAssocID="{B6A4A5A1-C0D4-4D00-BFE4-79B4A790BD05}" presName="theInnerList" presStyleCnt="0"/>
      <dgm:spPr/>
    </dgm:pt>
    <dgm:pt modelId="{FD1A892D-07E4-4D13-9010-0320781BB619}" type="pres">
      <dgm:prSet presAssocID="{9A257B6F-169F-4C8B-A50E-D3E265F1E6A7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9548C5-29A8-4629-A023-903E2AC5368A}" type="pres">
      <dgm:prSet presAssocID="{9A257B6F-169F-4C8B-A50E-D3E265F1E6A7}" presName="aSpace2" presStyleCnt="0"/>
      <dgm:spPr/>
    </dgm:pt>
    <dgm:pt modelId="{A16EB47F-5C6E-4DB9-A4A0-5C0754B7BD41}" type="pres">
      <dgm:prSet presAssocID="{220BBB90-0FF9-4C8E-8761-4C556BAD5708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58844E1-38A5-4E51-A0E8-6AA4690DBE9D}" type="presOf" srcId="{9A257B6F-169F-4C8B-A50E-D3E265F1E6A7}" destId="{FD1A892D-07E4-4D13-9010-0320781BB619}" srcOrd="0" destOrd="0" presId="urn:microsoft.com/office/officeart/2005/8/layout/lProcess2"/>
    <dgm:cxn modelId="{50958A44-2978-4AD4-A064-DFFF0C160E48}" srcId="{B6A4A5A1-C0D4-4D00-BFE4-79B4A790BD05}" destId="{220BBB90-0FF9-4C8E-8761-4C556BAD5708}" srcOrd="1" destOrd="0" parTransId="{412AE64A-7357-4DE1-84BF-CD277B8A57A2}" sibTransId="{D8D99C8F-CC4E-46A1-A8BF-761BDCF4A326}"/>
    <dgm:cxn modelId="{364CE9C5-2F28-4CD5-B808-B5680AD13AB4}" type="presOf" srcId="{25A78934-CD37-4905-BB39-3B5558F2641B}" destId="{9E92839D-BD5C-4C8E-AEAA-B2F13F77DED8}" srcOrd="0" destOrd="0" presId="urn:microsoft.com/office/officeart/2005/8/layout/lProcess2"/>
    <dgm:cxn modelId="{CF559CDF-6AE7-447E-B897-66CF2D2F17AF}" srcId="{25A78934-CD37-4905-BB39-3B5558F2641B}" destId="{B920E7AA-E57C-41AB-8CFC-7ADC8E270108}" srcOrd="0" destOrd="0" parTransId="{1A0A8632-2C35-45E4-8BCE-A9352DA07C37}" sibTransId="{58A6008B-13BE-42C5-92B6-6CB3392FCE78}"/>
    <dgm:cxn modelId="{38019B30-A6B8-4040-AA8C-7F5E31F6DFD2}" srcId="{E941BAE0-7971-42A0-AD21-4FA1BECC60DE}" destId="{10B53410-4FC2-4FB8-B8ED-335F95780230}" srcOrd="1" destOrd="0" parTransId="{8A7620D7-45F6-4583-89FA-BA9F57F421EF}" sibTransId="{4E13B5FD-A822-42D7-A77B-596936C6032F}"/>
    <dgm:cxn modelId="{E944C615-9FFD-45AB-B050-242BD520BDB3}" type="presOf" srcId="{B6A4A5A1-C0D4-4D00-BFE4-79B4A790BD05}" destId="{13BE8BF7-48F5-4E34-91D8-D4671CF22813}" srcOrd="0" destOrd="0" presId="urn:microsoft.com/office/officeart/2005/8/layout/lProcess2"/>
    <dgm:cxn modelId="{55D47362-E328-47F4-AF73-59E72833D2D5}" srcId="{B6A4A5A1-C0D4-4D00-BFE4-79B4A790BD05}" destId="{9A257B6F-169F-4C8B-A50E-D3E265F1E6A7}" srcOrd="0" destOrd="0" parTransId="{38472163-1991-42D7-AF81-28C17777E04D}" sibTransId="{64FF91AD-BB76-49F1-A0DB-B6D7B6E5668E}"/>
    <dgm:cxn modelId="{39F5C12E-7659-4C12-9A6E-ED464646AAAF}" type="presOf" srcId="{220BBB90-0FF9-4C8E-8761-4C556BAD5708}" destId="{A16EB47F-5C6E-4DB9-A4A0-5C0754B7BD41}" srcOrd="0" destOrd="0" presId="urn:microsoft.com/office/officeart/2005/8/layout/lProcess2"/>
    <dgm:cxn modelId="{0E9DEB93-2F4B-4A30-826C-DF0E4118C342}" type="presOf" srcId="{25A78934-CD37-4905-BB39-3B5558F2641B}" destId="{5DDFF36F-60CA-4854-84F8-414380DA317E}" srcOrd="1" destOrd="0" presId="urn:microsoft.com/office/officeart/2005/8/layout/lProcess2"/>
    <dgm:cxn modelId="{C1C2BFD2-B1D2-4DC5-8082-F12CB2AEEF40}" srcId="{B032F922-BF06-497B-AF9B-E183C3755F5A}" destId="{E941BAE0-7971-42A0-AD21-4FA1BECC60DE}" srcOrd="0" destOrd="0" parTransId="{0B5BD485-C14B-4271-86C5-0C0CC8E6E42B}" sibTransId="{50DE990E-6198-4EB9-8839-44065E25CD72}"/>
    <dgm:cxn modelId="{3DC5B726-C735-4571-8156-67AF59BBB941}" type="presOf" srcId="{2E82BD54-5C2A-4EF7-BF10-6863FE5936EA}" destId="{4A762553-2D4D-478D-A7EF-28B8837F1D05}" srcOrd="0" destOrd="0" presId="urn:microsoft.com/office/officeart/2005/8/layout/lProcess2"/>
    <dgm:cxn modelId="{3985C8A0-3A8E-4EEB-AE78-7DB411D00A60}" type="presOf" srcId="{E941BAE0-7971-42A0-AD21-4FA1BECC60DE}" destId="{0D16E1BC-4136-4F27-B224-5B323156F370}" srcOrd="0" destOrd="0" presId="urn:microsoft.com/office/officeart/2005/8/layout/lProcess2"/>
    <dgm:cxn modelId="{8D5E2FD1-7571-41CE-94BA-32AF79947D5F}" srcId="{E941BAE0-7971-42A0-AD21-4FA1BECC60DE}" destId="{2E82BD54-5C2A-4EF7-BF10-6863FE5936EA}" srcOrd="0" destOrd="0" parTransId="{9F515216-739E-40D6-9744-71BF55BFC4DF}" sibTransId="{968F130A-A6B7-4D06-94D4-0EFB2511724E}"/>
    <dgm:cxn modelId="{859582CE-7985-46F9-9C77-4166E298C961}" srcId="{B032F922-BF06-497B-AF9B-E183C3755F5A}" destId="{25A78934-CD37-4905-BB39-3B5558F2641B}" srcOrd="1" destOrd="0" parTransId="{2967B2CC-2F69-42CD-9F40-3814052B546B}" sibTransId="{E68E44DD-0809-46EF-85ED-C51F4B10F157}"/>
    <dgm:cxn modelId="{C7D20817-D8D9-4376-9012-6AFCC9DDEA71}" type="presOf" srcId="{E941BAE0-7971-42A0-AD21-4FA1BECC60DE}" destId="{E57A6A93-E195-49C7-AF20-33F4D908115E}" srcOrd="1" destOrd="0" presId="urn:microsoft.com/office/officeart/2005/8/layout/lProcess2"/>
    <dgm:cxn modelId="{2FD83FD1-C5B4-445C-9F54-075AE619373E}" type="presOf" srcId="{0C285CB1-D7C7-427A-BBC4-B58CDE26D9C2}" destId="{0CFE3485-27DD-4887-9A6B-734681472F65}" srcOrd="0" destOrd="0" presId="urn:microsoft.com/office/officeart/2005/8/layout/lProcess2"/>
    <dgm:cxn modelId="{AC7FCDC5-45FD-45A6-9047-58BF9EC469E5}" type="presOf" srcId="{B032F922-BF06-497B-AF9B-E183C3755F5A}" destId="{2E9B2CD9-F726-400C-BAFE-D775523CF388}" srcOrd="0" destOrd="0" presId="urn:microsoft.com/office/officeart/2005/8/layout/lProcess2"/>
    <dgm:cxn modelId="{31C09AAB-D350-494D-A9AF-6E557BF67325}" type="presOf" srcId="{10B53410-4FC2-4FB8-B8ED-335F95780230}" destId="{760B14F9-49F9-47E9-A2AB-515D5273ED66}" srcOrd="0" destOrd="0" presId="urn:microsoft.com/office/officeart/2005/8/layout/lProcess2"/>
    <dgm:cxn modelId="{3A65097D-1E03-44D3-B77B-A98470CD3A15}" type="presOf" srcId="{B6A4A5A1-C0D4-4D00-BFE4-79B4A790BD05}" destId="{17019DF8-51A3-43F4-82A9-68DF10726DA5}" srcOrd="1" destOrd="0" presId="urn:microsoft.com/office/officeart/2005/8/layout/lProcess2"/>
    <dgm:cxn modelId="{A62C752A-EA86-4F0F-91AC-4A0A659A9FBF}" srcId="{25A78934-CD37-4905-BB39-3B5558F2641B}" destId="{0C285CB1-D7C7-427A-BBC4-B58CDE26D9C2}" srcOrd="1" destOrd="0" parTransId="{009BE107-C38A-4B8B-BACC-979030AE040F}" sibTransId="{FB4A0B44-9E28-488A-8BC9-843210E57C0E}"/>
    <dgm:cxn modelId="{EDB828A5-50A8-44F7-9E9F-9F60037837BF}" type="presOf" srcId="{B920E7AA-E57C-41AB-8CFC-7ADC8E270108}" destId="{82FC1757-2C13-4E11-B605-E09F0C6B9CD1}" srcOrd="0" destOrd="0" presId="urn:microsoft.com/office/officeart/2005/8/layout/lProcess2"/>
    <dgm:cxn modelId="{5E6C1E21-2341-4045-A220-88F3B4A08806}" srcId="{B032F922-BF06-497B-AF9B-E183C3755F5A}" destId="{B6A4A5A1-C0D4-4D00-BFE4-79B4A790BD05}" srcOrd="2" destOrd="0" parTransId="{B6450926-6B57-418F-99DF-7B1EED2F4548}" sibTransId="{2C5061F3-E358-4482-8B50-A26072294216}"/>
    <dgm:cxn modelId="{5017D4D7-C676-4034-9B06-1635D8881A94}" type="presParOf" srcId="{2E9B2CD9-F726-400C-BAFE-D775523CF388}" destId="{9CE94902-FEC8-41EB-883C-ACA8359C74F7}" srcOrd="0" destOrd="0" presId="urn:microsoft.com/office/officeart/2005/8/layout/lProcess2"/>
    <dgm:cxn modelId="{87FF5301-47B8-425F-86B4-30F5FC409973}" type="presParOf" srcId="{9CE94902-FEC8-41EB-883C-ACA8359C74F7}" destId="{0D16E1BC-4136-4F27-B224-5B323156F370}" srcOrd="0" destOrd="0" presId="urn:microsoft.com/office/officeart/2005/8/layout/lProcess2"/>
    <dgm:cxn modelId="{A571E5CE-D13B-4C54-9038-706EFBE49E60}" type="presParOf" srcId="{9CE94902-FEC8-41EB-883C-ACA8359C74F7}" destId="{E57A6A93-E195-49C7-AF20-33F4D908115E}" srcOrd="1" destOrd="0" presId="urn:microsoft.com/office/officeart/2005/8/layout/lProcess2"/>
    <dgm:cxn modelId="{41635C71-98EF-45E7-B2F3-D77F55E4B556}" type="presParOf" srcId="{9CE94902-FEC8-41EB-883C-ACA8359C74F7}" destId="{5262F73E-E668-4080-A982-85DFA3A4F831}" srcOrd="2" destOrd="0" presId="urn:microsoft.com/office/officeart/2005/8/layout/lProcess2"/>
    <dgm:cxn modelId="{6E0799B1-6789-417A-B415-50BDE34499D0}" type="presParOf" srcId="{5262F73E-E668-4080-A982-85DFA3A4F831}" destId="{7947F209-1534-4366-BD92-518EB3F7FC81}" srcOrd="0" destOrd="0" presId="urn:microsoft.com/office/officeart/2005/8/layout/lProcess2"/>
    <dgm:cxn modelId="{DB8A44D7-E280-4D8D-8235-2E0E4367A34D}" type="presParOf" srcId="{7947F209-1534-4366-BD92-518EB3F7FC81}" destId="{4A762553-2D4D-478D-A7EF-28B8837F1D05}" srcOrd="0" destOrd="0" presId="urn:microsoft.com/office/officeart/2005/8/layout/lProcess2"/>
    <dgm:cxn modelId="{5D8AD399-9F75-40E4-A809-E921A120DF92}" type="presParOf" srcId="{7947F209-1534-4366-BD92-518EB3F7FC81}" destId="{8FB985D0-B9E2-415C-8B49-A5022DF59811}" srcOrd="1" destOrd="0" presId="urn:microsoft.com/office/officeart/2005/8/layout/lProcess2"/>
    <dgm:cxn modelId="{C9B2DB72-961E-4D29-B531-0FF59F7665C9}" type="presParOf" srcId="{7947F209-1534-4366-BD92-518EB3F7FC81}" destId="{760B14F9-49F9-47E9-A2AB-515D5273ED66}" srcOrd="2" destOrd="0" presId="urn:microsoft.com/office/officeart/2005/8/layout/lProcess2"/>
    <dgm:cxn modelId="{881A8EB0-2E16-421B-8D7C-8DAB0A2C951C}" type="presParOf" srcId="{2E9B2CD9-F726-400C-BAFE-D775523CF388}" destId="{C32CB322-CC05-42AC-9AD4-B7489E56004A}" srcOrd="1" destOrd="0" presId="urn:microsoft.com/office/officeart/2005/8/layout/lProcess2"/>
    <dgm:cxn modelId="{415CCD12-42E0-470D-B721-317F6505AC4B}" type="presParOf" srcId="{2E9B2CD9-F726-400C-BAFE-D775523CF388}" destId="{A423A673-792E-48DA-B7E5-3E6015ECC8AB}" srcOrd="2" destOrd="0" presId="urn:microsoft.com/office/officeart/2005/8/layout/lProcess2"/>
    <dgm:cxn modelId="{5412F6CB-E35A-4FB0-8EF9-F9C20F00A120}" type="presParOf" srcId="{A423A673-792E-48DA-B7E5-3E6015ECC8AB}" destId="{9E92839D-BD5C-4C8E-AEAA-B2F13F77DED8}" srcOrd="0" destOrd="0" presId="urn:microsoft.com/office/officeart/2005/8/layout/lProcess2"/>
    <dgm:cxn modelId="{B0CBA7E0-63EA-4C84-80F4-AE1E2DA368F7}" type="presParOf" srcId="{A423A673-792E-48DA-B7E5-3E6015ECC8AB}" destId="{5DDFF36F-60CA-4854-84F8-414380DA317E}" srcOrd="1" destOrd="0" presId="urn:microsoft.com/office/officeart/2005/8/layout/lProcess2"/>
    <dgm:cxn modelId="{A87BD92E-9972-4C68-BBA6-059CD1B9E355}" type="presParOf" srcId="{A423A673-792E-48DA-B7E5-3E6015ECC8AB}" destId="{A5EF36D6-A524-4F44-A9E5-C0202D117CD4}" srcOrd="2" destOrd="0" presId="urn:microsoft.com/office/officeart/2005/8/layout/lProcess2"/>
    <dgm:cxn modelId="{766CEB72-F910-4841-95C4-F0C04380D19A}" type="presParOf" srcId="{A5EF36D6-A524-4F44-A9E5-C0202D117CD4}" destId="{DE892BCF-98F8-4F6A-87D9-B072C2886BC7}" srcOrd="0" destOrd="0" presId="urn:microsoft.com/office/officeart/2005/8/layout/lProcess2"/>
    <dgm:cxn modelId="{C7A8CB77-78F9-4AB9-9EA5-954FEB09B574}" type="presParOf" srcId="{DE892BCF-98F8-4F6A-87D9-B072C2886BC7}" destId="{82FC1757-2C13-4E11-B605-E09F0C6B9CD1}" srcOrd="0" destOrd="0" presId="urn:microsoft.com/office/officeart/2005/8/layout/lProcess2"/>
    <dgm:cxn modelId="{2B2AEBDB-A3A8-48E1-9E56-9ED8AE966C3A}" type="presParOf" srcId="{DE892BCF-98F8-4F6A-87D9-B072C2886BC7}" destId="{6150154C-8E7A-4250-B7F2-4790F90AF2CE}" srcOrd="1" destOrd="0" presId="urn:microsoft.com/office/officeart/2005/8/layout/lProcess2"/>
    <dgm:cxn modelId="{597EE9AB-4CFF-4B80-9F1A-0C05A29E4194}" type="presParOf" srcId="{DE892BCF-98F8-4F6A-87D9-B072C2886BC7}" destId="{0CFE3485-27DD-4887-9A6B-734681472F65}" srcOrd="2" destOrd="0" presId="urn:microsoft.com/office/officeart/2005/8/layout/lProcess2"/>
    <dgm:cxn modelId="{C41527FC-9747-47A8-9EB2-A5C29F9CB4E3}" type="presParOf" srcId="{2E9B2CD9-F726-400C-BAFE-D775523CF388}" destId="{2D0E632A-6D03-4A91-B19E-D1F2458C8DAA}" srcOrd="3" destOrd="0" presId="urn:microsoft.com/office/officeart/2005/8/layout/lProcess2"/>
    <dgm:cxn modelId="{A64AFDE9-6EB6-4716-A695-6CC9B5B42AF9}" type="presParOf" srcId="{2E9B2CD9-F726-400C-BAFE-D775523CF388}" destId="{0FDD14AA-E9D7-4CA2-853D-C2044B9128A2}" srcOrd="4" destOrd="0" presId="urn:microsoft.com/office/officeart/2005/8/layout/lProcess2"/>
    <dgm:cxn modelId="{0CD90A5F-7AC2-4A70-86CF-2BE1EA36CC14}" type="presParOf" srcId="{0FDD14AA-E9D7-4CA2-853D-C2044B9128A2}" destId="{13BE8BF7-48F5-4E34-91D8-D4671CF22813}" srcOrd="0" destOrd="0" presId="urn:microsoft.com/office/officeart/2005/8/layout/lProcess2"/>
    <dgm:cxn modelId="{113BBC08-EABD-40B7-8930-DB417935FF4A}" type="presParOf" srcId="{0FDD14AA-E9D7-4CA2-853D-C2044B9128A2}" destId="{17019DF8-51A3-43F4-82A9-68DF10726DA5}" srcOrd="1" destOrd="0" presId="urn:microsoft.com/office/officeart/2005/8/layout/lProcess2"/>
    <dgm:cxn modelId="{97CA0587-8063-4191-90AF-A02D31F69009}" type="presParOf" srcId="{0FDD14AA-E9D7-4CA2-853D-C2044B9128A2}" destId="{FD8BC0E1-6D4E-40E8-A966-923345FAA91A}" srcOrd="2" destOrd="0" presId="urn:microsoft.com/office/officeart/2005/8/layout/lProcess2"/>
    <dgm:cxn modelId="{D9186CE8-9394-47AD-AD78-FB9436D13BE0}" type="presParOf" srcId="{FD8BC0E1-6D4E-40E8-A966-923345FAA91A}" destId="{8F3F9541-7A22-4597-B42D-FDDC3EFA1454}" srcOrd="0" destOrd="0" presId="urn:microsoft.com/office/officeart/2005/8/layout/lProcess2"/>
    <dgm:cxn modelId="{5239D5D6-6806-4D00-8507-863510C8D005}" type="presParOf" srcId="{8F3F9541-7A22-4597-B42D-FDDC3EFA1454}" destId="{FD1A892D-07E4-4D13-9010-0320781BB619}" srcOrd="0" destOrd="0" presId="urn:microsoft.com/office/officeart/2005/8/layout/lProcess2"/>
    <dgm:cxn modelId="{1EAFA0AA-A7E5-4849-8BA1-E8EE208CB864}" type="presParOf" srcId="{8F3F9541-7A22-4597-B42D-FDDC3EFA1454}" destId="{B39548C5-29A8-4629-A023-903E2AC5368A}" srcOrd="1" destOrd="0" presId="urn:microsoft.com/office/officeart/2005/8/layout/lProcess2"/>
    <dgm:cxn modelId="{5ECC54E6-1F89-4CEB-B153-5A38FDB41857}" type="presParOf" srcId="{8F3F9541-7A22-4597-B42D-FDDC3EFA1454}" destId="{A16EB47F-5C6E-4DB9-A4A0-5C0754B7BD4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11263C-4F87-4653-A5A6-932FEE62C8D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643BF11-3733-42B9-8602-DC2157747B99}">
      <dgm:prSet phldrT="[Texto]"/>
      <dgm:spPr/>
      <dgm:t>
        <a:bodyPr/>
        <a:lstStyle/>
        <a:p>
          <a:r>
            <a:rPr lang="es-ES" dirty="0" smtClean="0"/>
            <a:t>PRESENCIA FÍSICA </a:t>
          </a:r>
        </a:p>
        <a:p>
          <a:r>
            <a:rPr lang="es-ES" dirty="0" smtClean="0"/>
            <a:t>- Momento Valorado. Gradualidad y responsabilidad social.</a:t>
          </a:r>
          <a:endParaRPr lang="es-ES" dirty="0"/>
        </a:p>
      </dgm:t>
    </dgm:pt>
    <dgm:pt modelId="{8CEF7361-9CDE-4D57-A722-78823A30FBBA}" type="parTrans" cxnId="{FF88594B-C3AA-4BCC-B46A-8688D51E8330}">
      <dgm:prSet/>
      <dgm:spPr/>
      <dgm:t>
        <a:bodyPr/>
        <a:lstStyle/>
        <a:p>
          <a:endParaRPr lang="es-ES"/>
        </a:p>
      </dgm:t>
    </dgm:pt>
    <dgm:pt modelId="{FC37DAA3-6958-4371-AE04-038B1E88B5D9}" type="sibTrans" cxnId="{FF88594B-C3AA-4BCC-B46A-8688D51E8330}">
      <dgm:prSet/>
      <dgm:spPr/>
      <dgm:t>
        <a:bodyPr/>
        <a:lstStyle/>
        <a:p>
          <a:endParaRPr lang="es-ES"/>
        </a:p>
      </dgm:t>
    </dgm:pt>
    <dgm:pt modelId="{2AC9B5B5-86D5-4DB9-B685-B5A95E52C873}">
      <dgm:prSet phldrT="[Texto]"/>
      <dgm:spPr/>
      <dgm:t>
        <a:bodyPr/>
        <a:lstStyle/>
        <a:p>
          <a:r>
            <a:rPr lang="es-ES" dirty="0" smtClean="0"/>
            <a:t>RECURSOS INFORMÁTICOS </a:t>
          </a:r>
        </a:p>
        <a:p>
          <a:r>
            <a:rPr lang="es-ES" dirty="0" smtClean="0"/>
            <a:t>- Fundamental para garantizar el trabajo. Garantizar el acceso. </a:t>
          </a:r>
          <a:endParaRPr lang="es-ES" dirty="0"/>
        </a:p>
      </dgm:t>
    </dgm:pt>
    <dgm:pt modelId="{DFE4BFBD-9916-46FE-80AD-53CF3840CA59}" type="parTrans" cxnId="{45049392-C234-4B48-B08F-A0024907F0BD}">
      <dgm:prSet/>
      <dgm:spPr/>
      <dgm:t>
        <a:bodyPr/>
        <a:lstStyle/>
        <a:p>
          <a:endParaRPr lang="es-ES"/>
        </a:p>
      </dgm:t>
    </dgm:pt>
    <dgm:pt modelId="{5D94D48B-5AC4-4110-841E-E84604A8A7D1}" type="sibTrans" cxnId="{45049392-C234-4B48-B08F-A0024907F0BD}">
      <dgm:prSet/>
      <dgm:spPr/>
      <dgm:t>
        <a:bodyPr/>
        <a:lstStyle/>
        <a:p>
          <a:endParaRPr lang="es-ES"/>
        </a:p>
      </dgm:t>
    </dgm:pt>
    <dgm:pt modelId="{75FFCD2A-75F8-488D-AD74-B9BB7C31BCFD}">
      <dgm:prSet phldrT="[Texto]"/>
      <dgm:spPr/>
      <dgm:t>
        <a:bodyPr/>
        <a:lstStyle/>
        <a:p>
          <a:r>
            <a:rPr lang="es-ES" dirty="0" smtClean="0"/>
            <a:t>NUEVOS SABERES</a:t>
          </a:r>
        </a:p>
        <a:p>
          <a:r>
            <a:rPr lang="es-ES" dirty="0" smtClean="0"/>
            <a:t>- Construcción de nuevas formas de relacionamiento social orientados hacia el trabajo colectivo. </a:t>
          </a:r>
          <a:endParaRPr lang="es-ES" dirty="0"/>
        </a:p>
      </dgm:t>
    </dgm:pt>
    <dgm:pt modelId="{A40A1A7C-EBAF-47AC-9EFB-A91AB438D0E5}" type="parTrans" cxnId="{30C221DD-7BB7-4D8E-A93E-FAC5F7B4DD37}">
      <dgm:prSet/>
      <dgm:spPr/>
      <dgm:t>
        <a:bodyPr/>
        <a:lstStyle/>
        <a:p>
          <a:endParaRPr lang="es-ES"/>
        </a:p>
      </dgm:t>
    </dgm:pt>
    <dgm:pt modelId="{24728A16-0102-4593-8034-5404441D905E}" type="sibTrans" cxnId="{30C221DD-7BB7-4D8E-A93E-FAC5F7B4DD37}">
      <dgm:prSet/>
      <dgm:spPr/>
      <dgm:t>
        <a:bodyPr/>
        <a:lstStyle/>
        <a:p>
          <a:endParaRPr lang="es-ES"/>
        </a:p>
      </dgm:t>
    </dgm:pt>
    <dgm:pt modelId="{084E4D70-37B5-4677-BC87-15C960248735}">
      <dgm:prSet/>
      <dgm:spPr/>
      <dgm:t>
        <a:bodyPr/>
        <a:lstStyle/>
        <a:p>
          <a:r>
            <a:rPr lang="es-ES" dirty="0" smtClean="0"/>
            <a:t>RELACIONES CARA A CARA</a:t>
          </a:r>
        </a:p>
        <a:p>
          <a:r>
            <a:rPr lang="es-ES" dirty="0" smtClean="0"/>
            <a:t>- Acción basada en el respeto y el cuidado. </a:t>
          </a:r>
          <a:endParaRPr lang="es-ES" dirty="0"/>
        </a:p>
      </dgm:t>
    </dgm:pt>
    <dgm:pt modelId="{995C28DD-D794-4762-B204-BACF6E0F6389}" type="parTrans" cxnId="{7F90BC76-16F7-4A04-B125-B33536FB831D}">
      <dgm:prSet/>
      <dgm:spPr/>
      <dgm:t>
        <a:bodyPr/>
        <a:lstStyle/>
        <a:p>
          <a:endParaRPr lang="es-ES"/>
        </a:p>
      </dgm:t>
    </dgm:pt>
    <dgm:pt modelId="{4CC98A4A-6564-4E8B-A4D3-65472EAC7D52}" type="sibTrans" cxnId="{7F90BC76-16F7-4A04-B125-B33536FB831D}">
      <dgm:prSet/>
      <dgm:spPr/>
      <dgm:t>
        <a:bodyPr/>
        <a:lstStyle/>
        <a:p>
          <a:endParaRPr lang="es-ES"/>
        </a:p>
      </dgm:t>
    </dgm:pt>
    <dgm:pt modelId="{E42439D1-B32C-4F47-A9A5-9DEC9778F007}" type="pres">
      <dgm:prSet presAssocID="{1D11263C-4F87-4653-A5A6-932FEE62C8D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A0F419DA-5A21-46B3-8AEF-88E8620EFE4C}" type="pres">
      <dgm:prSet presAssocID="{1D11263C-4F87-4653-A5A6-932FEE62C8D3}" presName="Name1" presStyleCnt="0"/>
      <dgm:spPr/>
    </dgm:pt>
    <dgm:pt modelId="{69FCBD88-433F-4E22-929D-92F7A58479F7}" type="pres">
      <dgm:prSet presAssocID="{1D11263C-4F87-4653-A5A6-932FEE62C8D3}" presName="cycle" presStyleCnt="0"/>
      <dgm:spPr/>
    </dgm:pt>
    <dgm:pt modelId="{EE98AE70-A77B-4C1C-A5A0-84AE2DA7D5B9}" type="pres">
      <dgm:prSet presAssocID="{1D11263C-4F87-4653-A5A6-932FEE62C8D3}" presName="srcNode" presStyleLbl="node1" presStyleIdx="0" presStyleCnt="4"/>
      <dgm:spPr/>
    </dgm:pt>
    <dgm:pt modelId="{948488E9-55E2-4AC3-AB94-8F9832831804}" type="pres">
      <dgm:prSet presAssocID="{1D11263C-4F87-4653-A5A6-932FEE62C8D3}" presName="conn" presStyleLbl="parChTrans1D2" presStyleIdx="0" presStyleCnt="1"/>
      <dgm:spPr/>
      <dgm:t>
        <a:bodyPr/>
        <a:lstStyle/>
        <a:p>
          <a:endParaRPr lang="es-ES"/>
        </a:p>
      </dgm:t>
    </dgm:pt>
    <dgm:pt modelId="{74E21DD5-3125-4A64-B6C0-9CAE146C5E8B}" type="pres">
      <dgm:prSet presAssocID="{1D11263C-4F87-4653-A5A6-932FEE62C8D3}" presName="extraNode" presStyleLbl="node1" presStyleIdx="0" presStyleCnt="4"/>
      <dgm:spPr/>
    </dgm:pt>
    <dgm:pt modelId="{4F2903EB-0E42-4FA7-94EE-08C935BD8FDF}" type="pres">
      <dgm:prSet presAssocID="{1D11263C-4F87-4653-A5A6-932FEE62C8D3}" presName="dstNode" presStyleLbl="node1" presStyleIdx="0" presStyleCnt="4"/>
      <dgm:spPr/>
    </dgm:pt>
    <dgm:pt modelId="{89050D0F-BC9A-4F88-A408-FA245BD39E26}" type="pres">
      <dgm:prSet presAssocID="{9643BF11-3733-42B9-8602-DC2157747B9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CA3122-EA29-4947-A98A-A4F1AA7C43D6}" type="pres">
      <dgm:prSet presAssocID="{9643BF11-3733-42B9-8602-DC2157747B99}" presName="accent_1" presStyleCnt="0"/>
      <dgm:spPr/>
    </dgm:pt>
    <dgm:pt modelId="{C112C3FA-1E1B-47A7-A791-A637A256DB1A}" type="pres">
      <dgm:prSet presAssocID="{9643BF11-3733-42B9-8602-DC2157747B99}" presName="accentRepeatNode" presStyleLbl="solidFgAcc1" presStyleIdx="0" presStyleCnt="4"/>
      <dgm:spPr/>
    </dgm:pt>
    <dgm:pt modelId="{CFE94D66-2B4B-48AC-A8CC-B994E24594B2}" type="pres">
      <dgm:prSet presAssocID="{084E4D70-37B5-4677-BC87-15C96024873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072000-BCD7-4FCC-845E-57E98B3A21A5}" type="pres">
      <dgm:prSet presAssocID="{084E4D70-37B5-4677-BC87-15C960248735}" presName="accent_2" presStyleCnt="0"/>
      <dgm:spPr/>
    </dgm:pt>
    <dgm:pt modelId="{9198E58F-6190-4F26-AC1B-A48E4A5042A3}" type="pres">
      <dgm:prSet presAssocID="{084E4D70-37B5-4677-BC87-15C960248735}" presName="accentRepeatNode" presStyleLbl="solidFgAcc1" presStyleIdx="1" presStyleCnt="4"/>
      <dgm:spPr/>
    </dgm:pt>
    <dgm:pt modelId="{12B1C286-FA86-450E-98EB-D7031EF3F12D}" type="pres">
      <dgm:prSet presAssocID="{2AC9B5B5-86D5-4DB9-B685-B5A95E52C87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4956BD-CAFE-4863-BC1F-9E3A53827147}" type="pres">
      <dgm:prSet presAssocID="{2AC9B5B5-86D5-4DB9-B685-B5A95E52C873}" presName="accent_3" presStyleCnt="0"/>
      <dgm:spPr/>
    </dgm:pt>
    <dgm:pt modelId="{A9D36F30-3848-45CD-83D5-2D6A84B58D2F}" type="pres">
      <dgm:prSet presAssocID="{2AC9B5B5-86D5-4DB9-B685-B5A95E52C873}" presName="accentRepeatNode" presStyleLbl="solidFgAcc1" presStyleIdx="2" presStyleCnt="4"/>
      <dgm:spPr/>
    </dgm:pt>
    <dgm:pt modelId="{B13E8413-CD3C-43F2-86E0-406DBFA77BD4}" type="pres">
      <dgm:prSet presAssocID="{75FFCD2A-75F8-488D-AD74-B9BB7C31BCF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4964D3-28FF-4DC1-83DC-B35BAA6A4F35}" type="pres">
      <dgm:prSet presAssocID="{75FFCD2A-75F8-488D-AD74-B9BB7C31BCFD}" presName="accent_4" presStyleCnt="0"/>
      <dgm:spPr/>
    </dgm:pt>
    <dgm:pt modelId="{E58ED11A-7882-49BE-875F-B0656EDE88DF}" type="pres">
      <dgm:prSet presAssocID="{75FFCD2A-75F8-488D-AD74-B9BB7C31BCFD}" presName="accentRepeatNode" presStyleLbl="solidFgAcc1" presStyleIdx="3" presStyleCnt="4"/>
      <dgm:spPr/>
    </dgm:pt>
  </dgm:ptLst>
  <dgm:cxnLst>
    <dgm:cxn modelId="{45049392-C234-4B48-B08F-A0024907F0BD}" srcId="{1D11263C-4F87-4653-A5A6-932FEE62C8D3}" destId="{2AC9B5B5-86D5-4DB9-B685-B5A95E52C873}" srcOrd="2" destOrd="0" parTransId="{DFE4BFBD-9916-46FE-80AD-53CF3840CA59}" sibTransId="{5D94D48B-5AC4-4110-841E-E84604A8A7D1}"/>
    <dgm:cxn modelId="{255B5ED6-D654-4537-8B50-B2CB256583E3}" type="presOf" srcId="{2AC9B5B5-86D5-4DB9-B685-B5A95E52C873}" destId="{12B1C286-FA86-450E-98EB-D7031EF3F12D}" srcOrd="0" destOrd="0" presId="urn:microsoft.com/office/officeart/2008/layout/VerticalCurvedList"/>
    <dgm:cxn modelId="{64A5F1D1-E932-468C-8886-314C66087BB0}" type="presOf" srcId="{9643BF11-3733-42B9-8602-DC2157747B99}" destId="{89050D0F-BC9A-4F88-A408-FA245BD39E26}" srcOrd="0" destOrd="0" presId="urn:microsoft.com/office/officeart/2008/layout/VerticalCurvedList"/>
    <dgm:cxn modelId="{2089B9E2-6B76-45B7-B75A-879DCA21EB7F}" type="presOf" srcId="{1D11263C-4F87-4653-A5A6-932FEE62C8D3}" destId="{E42439D1-B32C-4F47-A9A5-9DEC9778F007}" srcOrd="0" destOrd="0" presId="urn:microsoft.com/office/officeart/2008/layout/VerticalCurvedList"/>
    <dgm:cxn modelId="{9F12D638-9E0A-47CE-B876-2E698A449C3E}" type="presOf" srcId="{FC37DAA3-6958-4371-AE04-038B1E88B5D9}" destId="{948488E9-55E2-4AC3-AB94-8F9832831804}" srcOrd="0" destOrd="0" presId="urn:microsoft.com/office/officeart/2008/layout/VerticalCurvedList"/>
    <dgm:cxn modelId="{1732056B-F978-4C6B-9D5B-7C8B454F9308}" type="presOf" srcId="{084E4D70-37B5-4677-BC87-15C960248735}" destId="{CFE94D66-2B4B-48AC-A8CC-B994E24594B2}" srcOrd="0" destOrd="0" presId="urn:microsoft.com/office/officeart/2008/layout/VerticalCurvedList"/>
    <dgm:cxn modelId="{30C221DD-7BB7-4D8E-A93E-FAC5F7B4DD37}" srcId="{1D11263C-4F87-4653-A5A6-932FEE62C8D3}" destId="{75FFCD2A-75F8-488D-AD74-B9BB7C31BCFD}" srcOrd="3" destOrd="0" parTransId="{A40A1A7C-EBAF-47AC-9EFB-A91AB438D0E5}" sibTransId="{24728A16-0102-4593-8034-5404441D905E}"/>
    <dgm:cxn modelId="{7F90BC76-16F7-4A04-B125-B33536FB831D}" srcId="{1D11263C-4F87-4653-A5A6-932FEE62C8D3}" destId="{084E4D70-37B5-4677-BC87-15C960248735}" srcOrd="1" destOrd="0" parTransId="{995C28DD-D794-4762-B204-BACF6E0F6389}" sibTransId="{4CC98A4A-6564-4E8B-A4D3-65472EAC7D52}"/>
    <dgm:cxn modelId="{FF88594B-C3AA-4BCC-B46A-8688D51E8330}" srcId="{1D11263C-4F87-4653-A5A6-932FEE62C8D3}" destId="{9643BF11-3733-42B9-8602-DC2157747B99}" srcOrd="0" destOrd="0" parTransId="{8CEF7361-9CDE-4D57-A722-78823A30FBBA}" sibTransId="{FC37DAA3-6958-4371-AE04-038B1E88B5D9}"/>
    <dgm:cxn modelId="{5F24876E-AEB1-46CD-A152-03BB9E51CEA7}" type="presOf" srcId="{75FFCD2A-75F8-488D-AD74-B9BB7C31BCFD}" destId="{B13E8413-CD3C-43F2-86E0-406DBFA77BD4}" srcOrd="0" destOrd="0" presId="urn:microsoft.com/office/officeart/2008/layout/VerticalCurvedList"/>
    <dgm:cxn modelId="{FF4893CE-734F-47E2-857E-64E943FC50C9}" type="presParOf" srcId="{E42439D1-B32C-4F47-A9A5-9DEC9778F007}" destId="{A0F419DA-5A21-46B3-8AEF-88E8620EFE4C}" srcOrd="0" destOrd="0" presId="urn:microsoft.com/office/officeart/2008/layout/VerticalCurvedList"/>
    <dgm:cxn modelId="{52729616-9777-4043-9E09-9317C0032034}" type="presParOf" srcId="{A0F419DA-5A21-46B3-8AEF-88E8620EFE4C}" destId="{69FCBD88-433F-4E22-929D-92F7A58479F7}" srcOrd="0" destOrd="0" presId="urn:microsoft.com/office/officeart/2008/layout/VerticalCurvedList"/>
    <dgm:cxn modelId="{60D9E813-AF31-444B-A249-80B19EAFF82B}" type="presParOf" srcId="{69FCBD88-433F-4E22-929D-92F7A58479F7}" destId="{EE98AE70-A77B-4C1C-A5A0-84AE2DA7D5B9}" srcOrd="0" destOrd="0" presId="urn:microsoft.com/office/officeart/2008/layout/VerticalCurvedList"/>
    <dgm:cxn modelId="{B04D5504-6439-4F0C-8F62-EB55B705FC3A}" type="presParOf" srcId="{69FCBD88-433F-4E22-929D-92F7A58479F7}" destId="{948488E9-55E2-4AC3-AB94-8F9832831804}" srcOrd="1" destOrd="0" presId="urn:microsoft.com/office/officeart/2008/layout/VerticalCurvedList"/>
    <dgm:cxn modelId="{FBA4499B-5CED-45A0-AB30-9522481ACB8C}" type="presParOf" srcId="{69FCBD88-433F-4E22-929D-92F7A58479F7}" destId="{74E21DD5-3125-4A64-B6C0-9CAE146C5E8B}" srcOrd="2" destOrd="0" presId="urn:microsoft.com/office/officeart/2008/layout/VerticalCurvedList"/>
    <dgm:cxn modelId="{0D6E644E-2BB7-46FD-8621-601DA304E4CF}" type="presParOf" srcId="{69FCBD88-433F-4E22-929D-92F7A58479F7}" destId="{4F2903EB-0E42-4FA7-94EE-08C935BD8FDF}" srcOrd="3" destOrd="0" presId="urn:microsoft.com/office/officeart/2008/layout/VerticalCurvedList"/>
    <dgm:cxn modelId="{F0ECAEBB-1BAC-4950-AE18-F735EE3E44BB}" type="presParOf" srcId="{A0F419DA-5A21-46B3-8AEF-88E8620EFE4C}" destId="{89050D0F-BC9A-4F88-A408-FA245BD39E26}" srcOrd="1" destOrd="0" presId="urn:microsoft.com/office/officeart/2008/layout/VerticalCurvedList"/>
    <dgm:cxn modelId="{09CA0685-07F0-415F-8200-88B093C19920}" type="presParOf" srcId="{A0F419DA-5A21-46B3-8AEF-88E8620EFE4C}" destId="{91CA3122-EA29-4947-A98A-A4F1AA7C43D6}" srcOrd="2" destOrd="0" presId="urn:microsoft.com/office/officeart/2008/layout/VerticalCurvedList"/>
    <dgm:cxn modelId="{19D6B7A9-6913-4672-8E7D-64058A23E975}" type="presParOf" srcId="{91CA3122-EA29-4947-A98A-A4F1AA7C43D6}" destId="{C112C3FA-1E1B-47A7-A791-A637A256DB1A}" srcOrd="0" destOrd="0" presId="urn:microsoft.com/office/officeart/2008/layout/VerticalCurvedList"/>
    <dgm:cxn modelId="{8D39C723-04AD-4F9C-962B-D7218D05226E}" type="presParOf" srcId="{A0F419DA-5A21-46B3-8AEF-88E8620EFE4C}" destId="{CFE94D66-2B4B-48AC-A8CC-B994E24594B2}" srcOrd="3" destOrd="0" presId="urn:microsoft.com/office/officeart/2008/layout/VerticalCurvedList"/>
    <dgm:cxn modelId="{6D3B9085-09EA-4DD0-8C7F-46A4628F37FF}" type="presParOf" srcId="{A0F419DA-5A21-46B3-8AEF-88E8620EFE4C}" destId="{A4072000-BCD7-4FCC-845E-57E98B3A21A5}" srcOrd="4" destOrd="0" presId="urn:microsoft.com/office/officeart/2008/layout/VerticalCurvedList"/>
    <dgm:cxn modelId="{6C1C9695-EDD1-4DBE-8C63-2DDC95062E72}" type="presParOf" srcId="{A4072000-BCD7-4FCC-845E-57E98B3A21A5}" destId="{9198E58F-6190-4F26-AC1B-A48E4A5042A3}" srcOrd="0" destOrd="0" presId="urn:microsoft.com/office/officeart/2008/layout/VerticalCurvedList"/>
    <dgm:cxn modelId="{1F73736C-FC71-4F45-9A58-FED970172C97}" type="presParOf" srcId="{A0F419DA-5A21-46B3-8AEF-88E8620EFE4C}" destId="{12B1C286-FA86-450E-98EB-D7031EF3F12D}" srcOrd="5" destOrd="0" presId="urn:microsoft.com/office/officeart/2008/layout/VerticalCurvedList"/>
    <dgm:cxn modelId="{CB18842C-D61D-4A98-80C8-C334D49F41B5}" type="presParOf" srcId="{A0F419DA-5A21-46B3-8AEF-88E8620EFE4C}" destId="{584956BD-CAFE-4863-BC1F-9E3A53827147}" srcOrd="6" destOrd="0" presId="urn:microsoft.com/office/officeart/2008/layout/VerticalCurvedList"/>
    <dgm:cxn modelId="{A686D9AD-4D7D-4E8C-9C56-A1A5BF4C8153}" type="presParOf" srcId="{584956BD-CAFE-4863-BC1F-9E3A53827147}" destId="{A9D36F30-3848-45CD-83D5-2D6A84B58D2F}" srcOrd="0" destOrd="0" presId="urn:microsoft.com/office/officeart/2008/layout/VerticalCurvedList"/>
    <dgm:cxn modelId="{5832A63F-C926-4E74-AEFA-D23D064193E1}" type="presParOf" srcId="{A0F419DA-5A21-46B3-8AEF-88E8620EFE4C}" destId="{B13E8413-CD3C-43F2-86E0-406DBFA77BD4}" srcOrd="7" destOrd="0" presId="urn:microsoft.com/office/officeart/2008/layout/VerticalCurvedList"/>
    <dgm:cxn modelId="{B4377814-D521-429F-9333-6F0D225F7BAF}" type="presParOf" srcId="{A0F419DA-5A21-46B3-8AEF-88E8620EFE4C}" destId="{A74964D3-28FF-4DC1-83DC-B35BAA6A4F35}" srcOrd="8" destOrd="0" presId="urn:microsoft.com/office/officeart/2008/layout/VerticalCurvedList"/>
    <dgm:cxn modelId="{57F01D1C-4234-4D64-88C4-8EC8467BF88D}" type="presParOf" srcId="{A74964D3-28FF-4DC1-83DC-B35BAA6A4F35}" destId="{E58ED11A-7882-49BE-875F-B0656EDE88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11263C-4F87-4653-A5A6-932FEE62C8D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643BF11-3733-42B9-8602-DC2157747B99}">
      <dgm:prSet phldrT="[Texto]"/>
      <dgm:spPr/>
      <dgm:t>
        <a:bodyPr/>
        <a:lstStyle/>
        <a:p>
          <a:r>
            <a:rPr lang="es-ES" dirty="0" smtClean="0"/>
            <a:t>PRESENCIA FÍSICA </a:t>
          </a:r>
        </a:p>
        <a:p>
          <a:r>
            <a:rPr lang="es-ES" dirty="0" smtClean="0"/>
            <a:t>- Distanciamiento y cuidados. Incertidumbre. </a:t>
          </a:r>
          <a:endParaRPr lang="es-ES" dirty="0"/>
        </a:p>
      </dgm:t>
    </dgm:pt>
    <dgm:pt modelId="{8CEF7361-9CDE-4D57-A722-78823A30FBBA}" type="parTrans" cxnId="{FF88594B-C3AA-4BCC-B46A-8688D51E8330}">
      <dgm:prSet/>
      <dgm:spPr/>
      <dgm:t>
        <a:bodyPr/>
        <a:lstStyle/>
        <a:p>
          <a:endParaRPr lang="es-ES"/>
        </a:p>
      </dgm:t>
    </dgm:pt>
    <dgm:pt modelId="{FC37DAA3-6958-4371-AE04-038B1E88B5D9}" type="sibTrans" cxnId="{FF88594B-C3AA-4BCC-B46A-8688D51E8330}">
      <dgm:prSet/>
      <dgm:spPr/>
      <dgm:t>
        <a:bodyPr/>
        <a:lstStyle/>
        <a:p>
          <a:endParaRPr lang="es-ES"/>
        </a:p>
      </dgm:t>
    </dgm:pt>
    <dgm:pt modelId="{2AC9B5B5-86D5-4DB9-B685-B5A95E52C873}">
      <dgm:prSet phldrT="[Texto]"/>
      <dgm:spPr/>
      <dgm:t>
        <a:bodyPr/>
        <a:lstStyle/>
        <a:p>
          <a:r>
            <a:rPr lang="es-ES" dirty="0" smtClean="0"/>
            <a:t>RECURSOS INFORMÁTICOS </a:t>
          </a:r>
        </a:p>
        <a:p>
          <a:r>
            <a:rPr lang="es-ES" dirty="0" smtClean="0"/>
            <a:t>- Capacitación fundamentalmente. Modernización y Teletrabajo </a:t>
          </a:r>
          <a:endParaRPr lang="es-ES" dirty="0"/>
        </a:p>
      </dgm:t>
    </dgm:pt>
    <dgm:pt modelId="{DFE4BFBD-9916-46FE-80AD-53CF3840CA59}" type="parTrans" cxnId="{45049392-C234-4B48-B08F-A0024907F0BD}">
      <dgm:prSet/>
      <dgm:spPr/>
      <dgm:t>
        <a:bodyPr/>
        <a:lstStyle/>
        <a:p>
          <a:endParaRPr lang="es-ES"/>
        </a:p>
      </dgm:t>
    </dgm:pt>
    <dgm:pt modelId="{5D94D48B-5AC4-4110-841E-E84604A8A7D1}" type="sibTrans" cxnId="{45049392-C234-4B48-B08F-A0024907F0BD}">
      <dgm:prSet/>
      <dgm:spPr/>
      <dgm:t>
        <a:bodyPr/>
        <a:lstStyle/>
        <a:p>
          <a:endParaRPr lang="es-ES"/>
        </a:p>
      </dgm:t>
    </dgm:pt>
    <dgm:pt modelId="{75FFCD2A-75F8-488D-AD74-B9BB7C31BCFD}">
      <dgm:prSet phldrT="[Texto]"/>
      <dgm:spPr/>
      <dgm:t>
        <a:bodyPr/>
        <a:lstStyle/>
        <a:p>
          <a:r>
            <a:rPr lang="es-ES" dirty="0" smtClean="0"/>
            <a:t>NUEVOS SABERES</a:t>
          </a:r>
        </a:p>
        <a:p>
          <a:r>
            <a:rPr lang="es-ES" dirty="0" smtClean="0"/>
            <a:t>- Aprendizajes, desafíos y adaptación. </a:t>
          </a:r>
          <a:endParaRPr lang="es-ES" dirty="0"/>
        </a:p>
      </dgm:t>
    </dgm:pt>
    <dgm:pt modelId="{A40A1A7C-EBAF-47AC-9EFB-A91AB438D0E5}" type="parTrans" cxnId="{30C221DD-7BB7-4D8E-A93E-FAC5F7B4DD37}">
      <dgm:prSet/>
      <dgm:spPr/>
      <dgm:t>
        <a:bodyPr/>
        <a:lstStyle/>
        <a:p>
          <a:endParaRPr lang="es-ES"/>
        </a:p>
      </dgm:t>
    </dgm:pt>
    <dgm:pt modelId="{24728A16-0102-4593-8034-5404441D905E}" type="sibTrans" cxnId="{30C221DD-7BB7-4D8E-A93E-FAC5F7B4DD37}">
      <dgm:prSet/>
      <dgm:spPr/>
      <dgm:t>
        <a:bodyPr/>
        <a:lstStyle/>
        <a:p>
          <a:endParaRPr lang="es-ES"/>
        </a:p>
      </dgm:t>
    </dgm:pt>
    <dgm:pt modelId="{084E4D70-37B5-4677-BC87-15C960248735}">
      <dgm:prSet/>
      <dgm:spPr/>
      <dgm:t>
        <a:bodyPr/>
        <a:lstStyle/>
        <a:p>
          <a:r>
            <a:rPr lang="es-ES" dirty="0" smtClean="0"/>
            <a:t>RELACIONES CARA A CARA</a:t>
          </a:r>
        </a:p>
        <a:p>
          <a:r>
            <a:rPr lang="es-ES" dirty="0" smtClean="0"/>
            <a:t>- R</a:t>
          </a:r>
          <a:r>
            <a:rPr lang="es-419" dirty="0" err="1" smtClean="0"/>
            <a:t>esponsabilidad</a:t>
          </a:r>
          <a:r>
            <a:rPr lang="es-419" dirty="0" smtClean="0"/>
            <a:t> individual y los protocolos de seguridad e higiene</a:t>
          </a:r>
          <a:endParaRPr lang="es-ES" dirty="0"/>
        </a:p>
      </dgm:t>
    </dgm:pt>
    <dgm:pt modelId="{995C28DD-D794-4762-B204-BACF6E0F6389}" type="parTrans" cxnId="{7F90BC76-16F7-4A04-B125-B33536FB831D}">
      <dgm:prSet/>
      <dgm:spPr/>
      <dgm:t>
        <a:bodyPr/>
        <a:lstStyle/>
        <a:p>
          <a:endParaRPr lang="es-ES"/>
        </a:p>
      </dgm:t>
    </dgm:pt>
    <dgm:pt modelId="{4CC98A4A-6564-4E8B-A4D3-65472EAC7D52}" type="sibTrans" cxnId="{7F90BC76-16F7-4A04-B125-B33536FB831D}">
      <dgm:prSet/>
      <dgm:spPr/>
      <dgm:t>
        <a:bodyPr/>
        <a:lstStyle/>
        <a:p>
          <a:endParaRPr lang="es-ES"/>
        </a:p>
      </dgm:t>
    </dgm:pt>
    <dgm:pt modelId="{E42439D1-B32C-4F47-A9A5-9DEC9778F007}" type="pres">
      <dgm:prSet presAssocID="{1D11263C-4F87-4653-A5A6-932FEE62C8D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A0F419DA-5A21-46B3-8AEF-88E8620EFE4C}" type="pres">
      <dgm:prSet presAssocID="{1D11263C-4F87-4653-A5A6-932FEE62C8D3}" presName="Name1" presStyleCnt="0"/>
      <dgm:spPr/>
    </dgm:pt>
    <dgm:pt modelId="{69FCBD88-433F-4E22-929D-92F7A58479F7}" type="pres">
      <dgm:prSet presAssocID="{1D11263C-4F87-4653-A5A6-932FEE62C8D3}" presName="cycle" presStyleCnt="0"/>
      <dgm:spPr/>
    </dgm:pt>
    <dgm:pt modelId="{EE98AE70-A77B-4C1C-A5A0-84AE2DA7D5B9}" type="pres">
      <dgm:prSet presAssocID="{1D11263C-4F87-4653-A5A6-932FEE62C8D3}" presName="srcNode" presStyleLbl="node1" presStyleIdx="0" presStyleCnt="4"/>
      <dgm:spPr/>
    </dgm:pt>
    <dgm:pt modelId="{948488E9-55E2-4AC3-AB94-8F9832831804}" type="pres">
      <dgm:prSet presAssocID="{1D11263C-4F87-4653-A5A6-932FEE62C8D3}" presName="conn" presStyleLbl="parChTrans1D2" presStyleIdx="0" presStyleCnt="1"/>
      <dgm:spPr/>
      <dgm:t>
        <a:bodyPr/>
        <a:lstStyle/>
        <a:p>
          <a:endParaRPr lang="es-ES"/>
        </a:p>
      </dgm:t>
    </dgm:pt>
    <dgm:pt modelId="{74E21DD5-3125-4A64-B6C0-9CAE146C5E8B}" type="pres">
      <dgm:prSet presAssocID="{1D11263C-4F87-4653-A5A6-932FEE62C8D3}" presName="extraNode" presStyleLbl="node1" presStyleIdx="0" presStyleCnt="4"/>
      <dgm:spPr/>
    </dgm:pt>
    <dgm:pt modelId="{4F2903EB-0E42-4FA7-94EE-08C935BD8FDF}" type="pres">
      <dgm:prSet presAssocID="{1D11263C-4F87-4653-A5A6-932FEE62C8D3}" presName="dstNode" presStyleLbl="node1" presStyleIdx="0" presStyleCnt="4"/>
      <dgm:spPr/>
    </dgm:pt>
    <dgm:pt modelId="{89050D0F-BC9A-4F88-A408-FA245BD39E26}" type="pres">
      <dgm:prSet presAssocID="{9643BF11-3733-42B9-8602-DC2157747B9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CA3122-EA29-4947-A98A-A4F1AA7C43D6}" type="pres">
      <dgm:prSet presAssocID="{9643BF11-3733-42B9-8602-DC2157747B99}" presName="accent_1" presStyleCnt="0"/>
      <dgm:spPr/>
    </dgm:pt>
    <dgm:pt modelId="{C112C3FA-1E1B-47A7-A791-A637A256DB1A}" type="pres">
      <dgm:prSet presAssocID="{9643BF11-3733-42B9-8602-DC2157747B99}" presName="accentRepeatNode" presStyleLbl="solidFgAcc1" presStyleIdx="0" presStyleCnt="4"/>
      <dgm:spPr/>
    </dgm:pt>
    <dgm:pt modelId="{CFE94D66-2B4B-48AC-A8CC-B994E24594B2}" type="pres">
      <dgm:prSet presAssocID="{084E4D70-37B5-4677-BC87-15C96024873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072000-BCD7-4FCC-845E-57E98B3A21A5}" type="pres">
      <dgm:prSet presAssocID="{084E4D70-37B5-4677-BC87-15C960248735}" presName="accent_2" presStyleCnt="0"/>
      <dgm:spPr/>
    </dgm:pt>
    <dgm:pt modelId="{9198E58F-6190-4F26-AC1B-A48E4A5042A3}" type="pres">
      <dgm:prSet presAssocID="{084E4D70-37B5-4677-BC87-15C960248735}" presName="accentRepeatNode" presStyleLbl="solidFgAcc1" presStyleIdx="1" presStyleCnt="4"/>
      <dgm:spPr/>
    </dgm:pt>
    <dgm:pt modelId="{12B1C286-FA86-450E-98EB-D7031EF3F12D}" type="pres">
      <dgm:prSet presAssocID="{2AC9B5B5-86D5-4DB9-B685-B5A95E52C87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4956BD-CAFE-4863-BC1F-9E3A53827147}" type="pres">
      <dgm:prSet presAssocID="{2AC9B5B5-86D5-4DB9-B685-B5A95E52C873}" presName="accent_3" presStyleCnt="0"/>
      <dgm:spPr/>
    </dgm:pt>
    <dgm:pt modelId="{A9D36F30-3848-45CD-83D5-2D6A84B58D2F}" type="pres">
      <dgm:prSet presAssocID="{2AC9B5B5-86D5-4DB9-B685-B5A95E52C873}" presName="accentRepeatNode" presStyleLbl="solidFgAcc1" presStyleIdx="2" presStyleCnt="4"/>
      <dgm:spPr/>
    </dgm:pt>
    <dgm:pt modelId="{B13E8413-CD3C-43F2-86E0-406DBFA77BD4}" type="pres">
      <dgm:prSet presAssocID="{75FFCD2A-75F8-488D-AD74-B9BB7C31BCF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4964D3-28FF-4DC1-83DC-B35BAA6A4F35}" type="pres">
      <dgm:prSet presAssocID="{75FFCD2A-75F8-488D-AD74-B9BB7C31BCFD}" presName="accent_4" presStyleCnt="0"/>
      <dgm:spPr/>
    </dgm:pt>
    <dgm:pt modelId="{E58ED11A-7882-49BE-875F-B0656EDE88DF}" type="pres">
      <dgm:prSet presAssocID="{75FFCD2A-75F8-488D-AD74-B9BB7C31BCFD}" presName="accentRepeatNode" presStyleLbl="solidFgAcc1" presStyleIdx="3" presStyleCnt="4"/>
      <dgm:spPr/>
    </dgm:pt>
  </dgm:ptLst>
  <dgm:cxnLst>
    <dgm:cxn modelId="{45049392-C234-4B48-B08F-A0024907F0BD}" srcId="{1D11263C-4F87-4653-A5A6-932FEE62C8D3}" destId="{2AC9B5B5-86D5-4DB9-B685-B5A95E52C873}" srcOrd="2" destOrd="0" parTransId="{DFE4BFBD-9916-46FE-80AD-53CF3840CA59}" sibTransId="{5D94D48B-5AC4-4110-841E-E84604A8A7D1}"/>
    <dgm:cxn modelId="{255B5ED6-D654-4537-8B50-B2CB256583E3}" type="presOf" srcId="{2AC9B5B5-86D5-4DB9-B685-B5A95E52C873}" destId="{12B1C286-FA86-450E-98EB-D7031EF3F12D}" srcOrd="0" destOrd="0" presId="urn:microsoft.com/office/officeart/2008/layout/VerticalCurvedList"/>
    <dgm:cxn modelId="{64A5F1D1-E932-468C-8886-314C66087BB0}" type="presOf" srcId="{9643BF11-3733-42B9-8602-DC2157747B99}" destId="{89050D0F-BC9A-4F88-A408-FA245BD39E26}" srcOrd="0" destOrd="0" presId="urn:microsoft.com/office/officeart/2008/layout/VerticalCurvedList"/>
    <dgm:cxn modelId="{2089B9E2-6B76-45B7-B75A-879DCA21EB7F}" type="presOf" srcId="{1D11263C-4F87-4653-A5A6-932FEE62C8D3}" destId="{E42439D1-B32C-4F47-A9A5-9DEC9778F007}" srcOrd="0" destOrd="0" presId="urn:microsoft.com/office/officeart/2008/layout/VerticalCurvedList"/>
    <dgm:cxn modelId="{9F12D638-9E0A-47CE-B876-2E698A449C3E}" type="presOf" srcId="{FC37DAA3-6958-4371-AE04-038B1E88B5D9}" destId="{948488E9-55E2-4AC3-AB94-8F9832831804}" srcOrd="0" destOrd="0" presId="urn:microsoft.com/office/officeart/2008/layout/VerticalCurvedList"/>
    <dgm:cxn modelId="{1732056B-F978-4C6B-9D5B-7C8B454F9308}" type="presOf" srcId="{084E4D70-37B5-4677-BC87-15C960248735}" destId="{CFE94D66-2B4B-48AC-A8CC-B994E24594B2}" srcOrd="0" destOrd="0" presId="urn:microsoft.com/office/officeart/2008/layout/VerticalCurvedList"/>
    <dgm:cxn modelId="{30C221DD-7BB7-4D8E-A93E-FAC5F7B4DD37}" srcId="{1D11263C-4F87-4653-A5A6-932FEE62C8D3}" destId="{75FFCD2A-75F8-488D-AD74-B9BB7C31BCFD}" srcOrd="3" destOrd="0" parTransId="{A40A1A7C-EBAF-47AC-9EFB-A91AB438D0E5}" sibTransId="{24728A16-0102-4593-8034-5404441D905E}"/>
    <dgm:cxn modelId="{7F90BC76-16F7-4A04-B125-B33536FB831D}" srcId="{1D11263C-4F87-4653-A5A6-932FEE62C8D3}" destId="{084E4D70-37B5-4677-BC87-15C960248735}" srcOrd="1" destOrd="0" parTransId="{995C28DD-D794-4762-B204-BACF6E0F6389}" sibTransId="{4CC98A4A-6564-4E8B-A4D3-65472EAC7D52}"/>
    <dgm:cxn modelId="{FF88594B-C3AA-4BCC-B46A-8688D51E8330}" srcId="{1D11263C-4F87-4653-A5A6-932FEE62C8D3}" destId="{9643BF11-3733-42B9-8602-DC2157747B99}" srcOrd="0" destOrd="0" parTransId="{8CEF7361-9CDE-4D57-A722-78823A30FBBA}" sibTransId="{FC37DAA3-6958-4371-AE04-038B1E88B5D9}"/>
    <dgm:cxn modelId="{5F24876E-AEB1-46CD-A152-03BB9E51CEA7}" type="presOf" srcId="{75FFCD2A-75F8-488D-AD74-B9BB7C31BCFD}" destId="{B13E8413-CD3C-43F2-86E0-406DBFA77BD4}" srcOrd="0" destOrd="0" presId="urn:microsoft.com/office/officeart/2008/layout/VerticalCurvedList"/>
    <dgm:cxn modelId="{FF4893CE-734F-47E2-857E-64E943FC50C9}" type="presParOf" srcId="{E42439D1-B32C-4F47-A9A5-9DEC9778F007}" destId="{A0F419DA-5A21-46B3-8AEF-88E8620EFE4C}" srcOrd="0" destOrd="0" presId="urn:microsoft.com/office/officeart/2008/layout/VerticalCurvedList"/>
    <dgm:cxn modelId="{52729616-9777-4043-9E09-9317C0032034}" type="presParOf" srcId="{A0F419DA-5A21-46B3-8AEF-88E8620EFE4C}" destId="{69FCBD88-433F-4E22-929D-92F7A58479F7}" srcOrd="0" destOrd="0" presId="urn:microsoft.com/office/officeart/2008/layout/VerticalCurvedList"/>
    <dgm:cxn modelId="{60D9E813-AF31-444B-A249-80B19EAFF82B}" type="presParOf" srcId="{69FCBD88-433F-4E22-929D-92F7A58479F7}" destId="{EE98AE70-A77B-4C1C-A5A0-84AE2DA7D5B9}" srcOrd="0" destOrd="0" presId="urn:microsoft.com/office/officeart/2008/layout/VerticalCurvedList"/>
    <dgm:cxn modelId="{B04D5504-6439-4F0C-8F62-EB55B705FC3A}" type="presParOf" srcId="{69FCBD88-433F-4E22-929D-92F7A58479F7}" destId="{948488E9-55E2-4AC3-AB94-8F9832831804}" srcOrd="1" destOrd="0" presId="urn:microsoft.com/office/officeart/2008/layout/VerticalCurvedList"/>
    <dgm:cxn modelId="{FBA4499B-5CED-45A0-AB30-9522481ACB8C}" type="presParOf" srcId="{69FCBD88-433F-4E22-929D-92F7A58479F7}" destId="{74E21DD5-3125-4A64-B6C0-9CAE146C5E8B}" srcOrd="2" destOrd="0" presId="urn:microsoft.com/office/officeart/2008/layout/VerticalCurvedList"/>
    <dgm:cxn modelId="{0D6E644E-2BB7-46FD-8621-601DA304E4CF}" type="presParOf" srcId="{69FCBD88-433F-4E22-929D-92F7A58479F7}" destId="{4F2903EB-0E42-4FA7-94EE-08C935BD8FDF}" srcOrd="3" destOrd="0" presId="urn:microsoft.com/office/officeart/2008/layout/VerticalCurvedList"/>
    <dgm:cxn modelId="{F0ECAEBB-1BAC-4950-AE18-F735EE3E44BB}" type="presParOf" srcId="{A0F419DA-5A21-46B3-8AEF-88E8620EFE4C}" destId="{89050D0F-BC9A-4F88-A408-FA245BD39E26}" srcOrd="1" destOrd="0" presId="urn:microsoft.com/office/officeart/2008/layout/VerticalCurvedList"/>
    <dgm:cxn modelId="{09CA0685-07F0-415F-8200-88B093C19920}" type="presParOf" srcId="{A0F419DA-5A21-46B3-8AEF-88E8620EFE4C}" destId="{91CA3122-EA29-4947-A98A-A4F1AA7C43D6}" srcOrd="2" destOrd="0" presId="urn:microsoft.com/office/officeart/2008/layout/VerticalCurvedList"/>
    <dgm:cxn modelId="{19D6B7A9-6913-4672-8E7D-64058A23E975}" type="presParOf" srcId="{91CA3122-EA29-4947-A98A-A4F1AA7C43D6}" destId="{C112C3FA-1E1B-47A7-A791-A637A256DB1A}" srcOrd="0" destOrd="0" presId="urn:microsoft.com/office/officeart/2008/layout/VerticalCurvedList"/>
    <dgm:cxn modelId="{8D39C723-04AD-4F9C-962B-D7218D05226E}" type="presParOf" srcId="{A0F419DA-5A21-46B3-8AEF-88E8620EFE4C}" destId="{CFE94D66-2B4B-48AC-A8CC-B994E24594B2}" srcOrd="3" destOrd="0" presId="urn:microsoft.com/office/officeart/2008/layout/VerticalCurvedList"/>
    <dgm:cxn modelId="{6D3B9085-09EA-4DD0-8C7F-46A4628F37FF}" type="presParOf" srcId="{A0F419DA-5A21-46B3-8AEF-88E8620EFE4C}" destId="{A4072000-BCD7-4FCC-845E-57E98B3A21A5}" srcOrd="4" destOrd="0" presId="urn:microsoft.com/office/officeart/2008/layout/VerticalCurvedList"/>
    <dgm:cxn modelId="{6C1C9695-EDD1-4DBE-8C63-2DDC95062E72}" type="presParOf" srcId="{A4072000-BCD7-4FCC-845E-57E98B3A21A5}" destId="{9198E58F-6190-4F26-AC1B-A48E4A5042A3}" srcOrd="0" destOrd="0" presId="urn:microsoft.com/office/officeart/2008/layout/VerticalCurvedList"/>
    <dgm:cxn modelId="{1F73736C-FC71-4F45-9A58-FED970172C97}" type="presParOf" srcId="{A0F419DA-5A21-46B3-8AEF-88E8620EFE4C}" destId="{12B1C286-FA86-450E-98EB-D7031EF3F12D}" srcOrd="5" destOrd="0" presId="urn:microsoft.com/office/officeart/2008/layout/VerticalCurvedList"/>
    <dgm:cxn modelId="{CB18842C-D61D-4A98-80C8-C334D49F41B5}" type="presParOf" srcId="{A0F419DA-5A21-46B3-8AEF-88E8620EFE4C}" destId="{584956BD-CAFE-4863-BC1F-9E3A53827147}" srcOrd="6" destOrd="0" presId="urn:microsoft.com/office/officeart/2008/layout/VerticalCurvedList"/>
    <dgm:cxn modelId="{A686D9AD-4D7D-4E8C-9C56-A1A5BF4C8153}" type="presParOf" srcId="{584956BD-CAFE-4863-BC1F-9E3A53827147}" destId="{A9D36F30-3848-45CD-83D5-2D6A84B58D2F}" srcOrd="0" destOrd="0" presId="urn:microsoft.com/office/officeart/2008/layout/VerticalCurvedList"/>
    <dgm:cxn modelId="{5832A63F-C926-4E74-AEFA-D23D064193E1}" type="presParOf" srcId="{A0F419DA-5A21-46B3-8AEF-88E8620EFE4C}" destId="{B13E8413-CD3C-43F2-86E0-406DBFA77BD4}" srcOrd="7" destOrd="0" presId="urn:microsoft.com/office/officeart/2008/layout/VerticalCurvedList"/>
    <dgm:cxn modelId="{B4377814-D521-429F-9333-6F0D225F7BAF}" type="presParOf" srcId="{A0F419DA-5A21-46B3-8AEF-88E8620EFE4C}" destId="{A74964D3-28FF-4DC1-83DC-B35BAA6A4F35}" srcOrd="8" destOrd="0" presId="urn:microsoft.com/office/officeart/2008/layout/VerticalCurvedList"/>
    <dgm:cxn modelId="{57F01D1C-4234-4D64-88C4-8EC8467BF88D}" type="presParOf" srcId="{A74964D3-28FF-4DC1-83DC-B35BAA6A4F35}" destId="{E58ED11A-7882-49BE-875F-B0656EDE88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11263C-4F87-4653-A5A6-932FEE62C8D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643BF11-3733-42B9-8602-DC2157747B99}">
      <dgm:prSet phldrT="[Texto]"/>
      <dgm:spPr/>
      <dgm:t>
        <a:bodyPr/>
        <a:lstStyle/>
        <a:p>
          <a:r>
            <a:rPr lang="es-ES" dirty="0" smtClean="0"/>
            <a:t>PRESENCIA FÍSICA </a:t>
          </a:r>
        </a:p>
        <a:p>
          <a:r>
            <a:rPr lang="es-ES" dirty="0" smtClean="0"/>
            <a:t>- Es posible con protocolos manteniendo el distanciamiento y de manera paulatina.  </a:t>
          </a:r>
          <a:endParaRPr lang="es-ES" dirty="0"/>
        </a:p>
      </dgm:t>
    </dgm:pt>
    <dgm:pt modelId="{8CEF7361-9CDE-4D57-A722-78823A30FBBA}" type="parTrans" cxnId="{FF88594B-C3AA-4BCC-B46A-8688D51E8330}">
      <dgm:prSet/>
      <dgm:spPr/>
      <dgm:t>
        <a:bodyPr/>
        <a:lstStyle/>
        <a:p>
          <a:endParaRPr lang="es-ES"/>
        </a:p>
      </dgm:t>
    </dgm:pt>
    <dgm:pt modelId="{FC37DAA3-6958-4371-AE04-038B1E88B5D9}" type="sibTrans" cxnId="{FF88594B-C3AA-4BCC-B46A-8688D51E8330}">
      <dgm:prSet/>
      <dgm:spPr/>
      <dgm:t>
        <a:bodyPr/>
        <a:lstStyle/>
        <a:p>
          <a:endParaRPr lang="es-ES"/>
        </a:p>
      </dgm:t>
    </dgm:pt>
    <dgm:pt modelId="{2AC9B5B5-86D5-4DB9-B685-B5A95E52C873}">
      <dgm:prSet phldrT="[Texto]"/>
      <dgm:spPr/>
      <dgm:t>
        <a:bodyPr/>
        <a:lstStyle/>
        <a:p>
          <a:r>
            <a:rPr lang="es-ES" dirty="0" smtClean="0"/>
            <a:t>RECURSOS INFORMÁTICOS </a:t>
          </a:r>
        </a:p>
        <a:p>
          <a:r>
            <a:rPr lang="es-ES" dirty="0" smtClean="0"/>
            <a:t>- Complemento indispensable, útil e importante. Herramienta fundamental. Inversión. </a:t>
          </a:r>
          <a:endParaRPr lang="es-ES" dirty="0"/>
        </a:p>
      </dgm:t>
    </dgm:pt>
    <dgm:pt modelId="{DFE4BFBD-9916-46FE-80AD-53CF3840CA59}" type="parTrans" cxnId="{45049392-C234-4B48-B08F-A0024907F0BD}">
      <dgm:prSet/>
      <dgm:spPr/>
      <dgm:t>
        <a:bodyPr/>
        <a:lstStyle/>
        <a:p>
          <a:endParaRPr lang="es-ES"/>
        </a:p>
      </dgm:t>
    </dgm:pt>
    <dgm:pt modelId="{5D94D48B-5AC4-4110-841E-E84604A8A7D1}" type="sibTrans" cxnId="{45049392-C234-4B48-B08F-A0024907F0BD}">
      <dgm:prSet/>
      <dgm:spPr/>
      <dgm:t>
        <a:bodyPr/>
        <a:lstStyle/>
        <a:p>
          <a:endParaRPr lang="es-ES"/>
        </a:p>
      </dgm:t>
    </dgm:pt>
    <dgm:pt modelId="{75FFCD2A-75F8-488D-AD74-B9BB7C31BCFD}">
      <dgm:prSet phldrT="[Texto]"/>
      <dgm:spPr/>
      <dgm:t>
        <a:bodyPr/>
        <a:lstStyle/>
        <a:p>
          <a:r>
            <a:rPr lang="es-ES" dirty="0" smtClean="0"/>
            <a:t>NUEVOS SABERES</a:t>
          </a:r>
        </a:p>
        <a:p>
          <a:r>
            <a:rPr lang="es-ES" dirty="0" smtClean="0"/>
            <a:t>- Buen manejo de las </a:t>
          </a:r>
          <a:r>
            <a:rPr lang="es-ES" dirty="0" err="1" smtClean="0"/>
            <a:t>TICs</a:t>
          </a:r>
          <a:r>
            <a:rPr lang="es-ES" dirty="0" smtClean="0"/>
            <a:t>. </a:t>
          </a:r>
          <a:endParaRPr lang="es-ES" dirty="0"/>
        </a:p>
      </dgm:t>
    </dgm:pt>
    <dgm:pt modelId="{A40A1A7C-EBAF-47AC-9EFB-A91AB438D0E5}" type="parTrans" cxnId="{30C221DD-7BB7-4D8E-A93E-FAC5F7B4DD37}">
      <dgm:prSet/>
      <dgm:spPr/>
      <dgm:t>
        <a:bodyPr/>
        <a:lstStyle/>
        <a:p>
          <a:endParaRPr lang="es-ES"/>
        </a:p>
      </dgm:t>
    </dgm:pt>
    <dgm:pt modelId="{24728A16-0102-4593-8034-5404441D905E}" type="sibTrans" cxnId="{30C221DD-7BB7-4D8E-A93E-FAC5F7B4DD37}">
      <dgm:prSet/>
      <dgm:spPr/>
      <dgm:t>
        <a:bodyPr/>
        <a:lstStyle/>
        <a:p>
          <a:endParaRPr lang="es-ES"/>
        </a:p>
      </dgm:t>
    </dgm:pt>
    <dgm:pt modelId="{084E4D70-37B5-4677-BC87-15C960248735}">
      <dgm:prSet/>
      <dgm:spPr/>
      <dgm:t>
        <a:bodyPr/>
        <a:lstStyle/>
        <a:p>
          <a:r>
            <a:rPr lang="es-ES" dirty="0" smtClean="0"/>
            <a:t>RELACIONES CARA A CARA</a:t>
          </a:r>
        </a:p>
        <a:p>
          <a:r>
            <a:rPr lang="es-ES" dirty="0" smtClean="0"/>
            <a:t>- </a:t>
          </a:r>
          <a:r>
            <a:rPr lang="es-419" dirty="0" smtClean="0"/>
            <a:t>Necesaria pero con distanciamiento y protocolos</a:t>
          </a:r>
          <a:endParaRPr lang="es-ES" dirty="0"/>
        </a:p>
      </dgm:t>
    </dgm:pt>
    <dgm:pt modelId="{995C28DD-D794-4762-B204-BACF6E0F6389}" type="parTrans" cxnId="{7F90BC76-16F7-4A04-B125-B33536FB831D}">
      <dgm:prSet/>
      <dgm:spPr/>
      <dgm:t>
        <a:bodyPr/>
        <a:lstStyle/>
        <a:p>
          <a:endParaRPr lang="es-ES"/>
        </a:p>
      </dgm:t>
    </dgm:pt>
    <dgm:pt modelId="{4CC98A4A-6564-4E8B-A4D3-65472EAC7D52}" type="sibTrans" cxnId="{7F90BC76-16F7-4A04-B125-B33536FB831D}">
      <dgm:prSet/>
      <dgm:spPr/>
      <dgm:t>
        <a:bodyPr/>
        <a:lstStyle/>
        <a:p>
          <a:endParaRPr lang="es-ES"/>
        </a:p>
      </dgm:t>
    </dgm:pt>
    <dgm:pt modelId="{E42439D1-B32C-4F47-A9A5-9DEC9778F007}" type="pres">
      <dgm:prSet presAssocID="{1D11263C-4F87-4653-A5A6-932FEE62C8D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A0F419DA-5A21-46B3-8AEF-88E8620EFE4C}" type="pres">
      <dgm:prSet presAssocID="{1D11263C-4F87-4653-A5A6-932FEE62C8D3}" presName="Name1" presStyleCnt="0"/>
      <dgm:spPr/>
    </dgm:pt>
    <dgm:pt modelId="{69FCBD88-433F-4E22-929D-92F7A58479F7}" type="pres">
      <dgm:prSet presAssocID="{1D11263C-4F87-4653-A5A6-932FEE62C8D3}" presName="cycle" presStyleCnt="0"/>
      <dgm:spPr/>
    </dgm:pt>
    <dgm:pt modelId="{EE98AE70-A77B-4C1C-A5A0-84AE2DA7D5B9}" type="pres">
      <dgm:prSet presAssocID="{1D11263C-4F87-4653-A5A6-932FEE62C8D3}" presName="srcNode" presStyleLbl="node1" presStyleIdx="0" presStyleCnt="4"/>
      <dgm:spPr/>
    </dgm:pt>
    <dgm:pt modelId="{948488E9-55E2-4AC3-AB94-8F9832831804}" type="pres">
      <dgm:prSet presAssocID="{1D11263C-4F87-4653-A5A6-932FEE62C8D3}" presName="conn" presStyleLbl="parChTrans1D2" presStyleIdx="0" presStyleCnt="1"/>
      <dgm:spPr/>
      <dgm:t>
        <a:bodyPr/>
        <a:lstStyle/>
        <a:p>
          <a:endParaRPr lang="es-ES"/>
        </a:p>
      </dgm:t>
    </dgm:pt>
    <dgm:pt modelId="{74E21DD5-3125-4A64-B6C0-9CAE146C5E8B}" type="pres">
      <dgm:prSet presAssocID="{1D11263C-4F87-4653-A5A6-932FEE62C8D3}" presName="extraNode" presStyleLbl="node1" presStyleIdx="0" presStyleCnt="4"/>
      <dgm:spPr/>
    </dgm:pt>
    <dgm:pt modelId="{4F2903EB-0E42-4FA7-94EE-08C935BD8FDF}" type="pres">
      <dgm:prSet presAssocID="{1D11263C-4F87-4653-A5A6-932FEE62C8D3}" presName="dstNode" presStyleLbl="node1" presStyleIdx="0" presStyleCnt="4"/>
      <dgm:spPr/>
    </dgm:pt>
    <dgm:pt modelId="{89050D0F-BC9A-4F88-A408-FA245BD39E26}" type="pres">
      <dgm:prSet presAssocID="{9643BF11-3733-42B9-8602-DC2157747B9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CA3122-EA29-4947-A98A-A4F1AA7C43D6}" type="pres">
      <dgm:prSet presAssocID="{9643BF11-3733-42B9-8602-DC2157747B99}" presName="accent_1" presStyleCnt="0"/>
      <dgm:spPr/>
    </dgm:pt>
    <dgm:pt modelId="{C112C3FA-1E1B-47A7-A791-A637A256DB1A}" type="pres">
      <dgm:prSet presAssocID="{9643BF11-3733-42B9-8602-DC2157747B99}" presName="accentRepeatNode" presStyleLbl="solidFgAcc1" presStyleIdx="0" presStyleCnt="4"/>
      <dgm:spPr/>
    </dgm:pt>
    <dgm:pt modelId="{CFE94D66-2B4B-48AC-A8CC-B994E24594B2}" type="pres">
      <dgm:prSet presAssocID="{084E4D70-37B5-4677-BC87-15C96024873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072000-BCD7-4FCC-845E-57E98B3A21A5}" type="pres">
      <dgm:prSet presAssocID="{084E4D70-37B5-4677-BC87-15C960248735}" presName="accent_2" presStyleCnt="0"/>
      <dgm:spPr/>
    </dgm:pt>
    <dgm:pt modelId="{9198E58F-6190-4F26-AC1B-A48E4A5042A3}" type="pres">
      <dgm:prSet presAssocID="{084E4D70-37B5-4677-BC87-15C960248735}" presName="accentRepeatNode" presStyleLbl="solidFgAcc1" presStyleIdx="1" presStyleCnt="4"/>
      <dgm:spPr/>
    </dgm:pt>
    <dgm:pt modelId="{12B1C286-FA86-450E-98EB-D7031EF3F12D}" type="pres">
      <dgm:prSet presAssocID="{2AC9B5B5-86D5-4DB9-B685-B5A95E52C87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4956BD-CAFE-4863-BC1F-9E3A53827147}" type="pres">
      <dgm:prSet presAssocID="{2AC9B5B5-86D5-4DB9-B685-B5A95E52C873}" presName="accent_3" presStyleCnt="0"/>
      <dgm:spPr/>
    </dgm:pt>
    <dgm:pt modelId="{A9D36F30-3848-45CD-83D5-2D6A84B58D2F}" type="pres">
      <dgm:prSet presAssocID="{2AC9B5B5-86D5-4DB9-B685-B5A95E52C873}" presName="accentRepeatNode" presStyleLbl="solidFgAcc1" presStyleIdx="2" presStyleCnt="4"/>
      <dgm:spPr/>
    </dgm:pt>
    <dgm:pt modelId="{B13E8413-CD3C-43F2-86E0-406DBFA77BD4}" type="pres">
      <dgm:prSet presAssocID="{75FFCD2A-75F8-488D-AD74-B9BB7C31BCF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4964D3-28FF-4DC1-83DC-B35BAA6A4F35}" type="pres">
      <dgm:prSet presAssocID="{75FFCD2A-75F8-488D-AD74-B9BB7C31BCFD}" presName="accent_4" presStyleCnt="0"/>
      <dgm:spPr/>
    </dgm:pt>
    <dgm:pt modelId="{E58ED11A-7882-49BE-875F-B0656EDE88DF}" type="pres">
      <dgm:prSet presAssocID="{75FFCD2A-75F8-488D-AD74-B9BB7C31BCFD}" presName="accentRepeatNode" presStyleLbl="solidFgAcc1" presStyleIdx="3" presStyleCnt="4"/>
      <dgm:spPr/>
    </dgm:pt>
  </dgm:ptLst>
  <dgm:cxnLst>
    <dgm:cxn modelId="{45049392-C234-4B48-B08F-A0024907F0BD}" srcId="{1D11263C-4F87-4653-A5A6-932FEE62C8D3}" destId="{2AC9B5B5-86D5-4DB9-B685-B5A95E52C873}" srcOrd="2" destOrd="0" parTransId="{DFE4BFBD-9916-46FE-80AD-53CF3840CA59}" sibTransId="{5D94D48B-5AC4-4110-841E-E84604A8A7D1}"/>
    <dgm:cxn modelId="{255B5ED6-D654-4537-8B50-B2CB256583E3}" type="presOf" srcId="{2AC9B5B5-86D5-4DB9-B685-B5A95E52C873}" destId="{12B1C286-FA86-450E-98EB-D7031EF3F12D}" srcOrd="0" destOrd="0" presId="urn:microsoft.com/office/officeart/2008/layout/VerticalCurvedList"/>
    <dgm:cxn modelId="{64A5F1D1-E932-468C-8886-314C66087BB0}" type="presOf" srcId="{9643BF11-3733-42B9-8602-DC2157747B99}" destId="{89050D0F-BC9A-4F88-A408-FA245BD39E26}" srcOrd="0" destOrd="0" presId="urn:microsoft.com/office/officeart/2008/layout/VerticalCurvedList"/>
    <dgm:cxn modelId="{2089B9E2-6B76-45B7-B75A-879DCA21EB7F}" type="presOf" srcId="{1D11263C-4F87-4653-A5A6-932FEE62C8D3}" destId="{E42439D1-B32C-4F47-A9A5-9DEC9778F007}" srcOrd="0" destOrd="0" presId="urn:microsoft.com/office/officeart/2008/layout/VerticalCurvedList"/>
    <dgm:cxn modelId="{9F12D638-9E0A-47CE-B876-2E698A449C3E}" type="presOf" srcId="{FC37DAA3-6958-4371-AE04-038B1E88B5D9}" destId="{948488E9-55E2-4AC3-AB94-8F9832831804}" srcOrd="0" destOrd="0" presId="urn:microsoft.com/office/officeart/2008/layout/VerticalCurvedList"/>
    <dgm:cxn modelId="{1732056B-F978-4C6B-9D5B-7C8B454F9308}" type="presOf" srcId="{084E4D70-37B5-4677-BC87-15C960248735}" destId="{CFE94D66-2B4B-48AC-A8CC-B994E24594B2}" srcOrd="0" destOrd="0" presId="urn:microsoft.com/office/officeart/2008/layout/VerticalCurvedList"/>
    <dgm:cxn modelId="{30C221DD-7BB7-4D8E-A93E-FAC5F7B4DD37}" srcId="{1D11263C-4F87-4653-A5A6-932FEE62C8D3}" destId="{75FFCD2A-75F8-488D-AD74-B9BB7C31BCFD}" srcOrd="3" destOrd="0" parTransId="{A40A1A7C-EBAF-47AC-9EFB-A91AB438D0E5}" sibTransId="{24728A16-0102-4593-8034-5404441D905E}"/>
    <dgm:cxn modelId="{7F90BC76-16F7-4A04-B125-B33536FB831D}" srcId="{1D11263C-4F87-4653-A5A6-932FEE62C8D3}" destId="{084E4D70-37B5-4677-BC87-15C960248735}" srcOrd="1" destOrd="0" parTransId="{995C28DD-D794-4762-B204-BACF6E0F6389}" sibTransId="{4CC98A4A-6564-4E8B-A4D3-65472EAC7D52}"/>
    <dgm:cxn modelId="{FF88594B-C3AA-4BCC-B46A-8688D51E8330}" srcId="{1D11263C-4F87-4653-A5A6-932FEE62C8D3}" destId="{9643BF11-3733-42B9-8602-DC2157747B99}" srcOrd="0" destOrd="0" parTransId="{8CEF7361-9CDE-4D57-A722-78823A30FBBA}" sibTransId="{FC37DAA3-6958-4371-AE04-038B1E88B5D9}"/>
    <dgm:cxn modelId="{5F24876E-AEB1-46CD-A152-03BB9E51CEA7}" type="presOf" srcId="{75FFCD2A-75F8-488D-AD74-B9BB7C31BCFD}" destId="{B13E8413-CD3C-43F2-86E0-406DBFA77BD4}" srcOrd="0" destOrd="0" presId="urn:microsoft.com/office/officeart/2008/layout/VerticalCurvedList"/>
    <dgm:cxn modelId="{FF4893CE-734F-47E2-857E-64E943FC50C9}" type="presParOf" srcId="{E42439D1-B32C-4F47-A9A5-9DEC9778F007}" destId="{A0F419DA-5A21-46B3-8AEF-88E8620EFE4C}" srcOrd="0" destOrd="0" presId="urn:microsoft.com/office/officeart/2008/layout/VerticalCurvedList"/>
    <dgm:cxn modelId="{52729616-9777-4043-9E09-9317C0032034}" type="presParOf" srcId="{A0F419DA-5A21-46B3-8AEF-88E8620EFE4C}" destId="{69FCBD88-433F-4E22-929D-92F7A58479F7}" srcOrd="0" destOrd="0" presId="urn:microsoft.com/office/officeart/2008/layout/VerticalCurvedList"/>
    <dgm:cxn modelId="{60D9E813-AF31-444B-A249-80B19EAFF82B}" type="presParOf" srcId="{69FCBD88-433F-4E22-929D-92F7A58479F7}" destId="{EE98AE70-A77B-4C1C-A5A0-84AE2DA7D5B9}" srcOrd="0" destOrd="0" presId="urn:microsoft.com/office/officeart/2008/layout/VerticalCurvedList"/>
    <dgm:cxn modelId="{B04D5504-6439-4F0C-8F62-EB55B705FC3A}" type="presParOf" srcId="{69FCBD88-433F-4E22-929D-92F7A58479F7}" destId="{948488E9-55E2-4AC3-AB94-8F9832831804}" srcOrd="1" destOrd="0" presId="urn:microsoft.com/office/officeart/2008/layout/VerticalCurvedList"/>
    <dgm:cxn modelId="{FBA4499B-5CED-45A0-AB30-9522481ACB8C}" type="presParOf" srcId="{69FCBD88-433F-4E22-929D-92F7A58479F7}" destId="{74E21DD5-3125-4A64-B6C0-9CAE146C5E8B}" srcOrd="2" destOrd="0" presId="urn:microsoft.com/office/officeart/2008/layout/VerticalCurvedList"/>
    <dgm:cxn modelId="{0D6E644E-2BB7-46FD-8621-601DA304E4CF}" type="presParOf" srcId="{69FCBD88-433F-4E22-929D-92F7A58479F7}" destId="{4F2903EB-0E42-4FA7-94EE-08C935BD8FDF}" srcOrd="3" destOrd="0" presId="urn:microsoft.com/office/officeart/2008/layout/VerticalCurvedList"/>
    <dgm:cxn modelId="{F0ECAEBB-1BAC-4950-AE18-F735EE3E44BB}" type="presParOf" srcId="{A0F419DA-5A21-46B3-8AEF-88E8620EFE4C}" destId="{89050D0F-BC9A-4F88-A408-FA245BD39E26}" srcOrd="1" destOrd="0" presId="urn:microsoft.com/office/officeart/2008/layout/VerticalCurvedList"/>
    <dgm:cxn modelId="{09CA0685-07F0-415F-8200-88B093C19920}" type="presParOf" srcId="{A0F419DA-5A21-46B3-8AEF-88E8620EFE4C}" destId="{91CA3122-EA29-4947-A98A-A4F1AA7C43D6}" srcOrd="2" destOrd="0" presId="urn:microsoft.com/office/officeart/2008/layout/VerticalCurvedList"/>
    <dgm:cxn modelId="{19D6B7A9-6913-4672-8E7D-64058A23E975}" type="presParOf" srcId="{91CA3122-EA29-4947-A98A-A4F1AA7C43D6}" destId="{C112C3FA-1E1B-47A7-A791-A637A256DB1A}" srcOrd="0" destOrd="0" presId="urn:microsoft.com/office/officeart/2008/layout/VerticalCurvedList"/>
    <dgm:cxn modelId="{8D39C723-04AD-4F9C-962B-D7218D05226E}" type="presParOf" srcId="{A0F419DA-5A21-46B3-8AEF-88E8620EFE4C}" destId="{CFE94D66-2B4B-48AC-A8CC-B994E24594B2}" srcOrd="3" destOrd="0" presId="urn:microsoft.com/office/officeart/2008/layout/VerticalCurvedList"/>
    <dgm:cxn modelId="{6D3B9085-09EA-4DD0-8C7F-46A4628F37FF}" type="presParOf" srcId="{A0F419DA-5A21-46B3-8AEF-88E8620EFE4C}" destId="{A4072000-BCD7-4FCC-845E-57E98B3A21A5}" srcOrd="4" destOrd="0" presId="urn:microsoft.com/office/officeart/2008/layout/VerticalCurvedList"/>
    <dgm:cxn modelId="{6C1C9695-EDD1-4DBE-8C63-2DDC95062E72}" type="presParOf" srcId="{A4072000-BCD7-4FCC-845E-57E98B3A21A5}" destId="{9198E58F-6190-4F26-AC1B-A48E4A5042A3}" srcOrd="0" destOrd="0" presId="urn:microsoft.com/office/officeart/2008/layout/VerticalCurvedList"/>
    <dgm:cxn modelId="{1F73736C-FC71-4F45-9A58-FED970172C97}" type="presParOf" srcId="{A0F419DA-5A21-46B3-8AEF-88E8620EFE4C}" destId="{12B1C286-FA86-450E-98EB-D7031EF3F12D}" srcOrd="5" destOrd="0" presId="urn:microsoft.com/office/officeart/2008/layout/VerticalCurvedList"/>
    <dgm:cxn modelId="{CB18842C-D61D-4A98-80C8-C334D49F41B5}" type="presParOf" srcId="{A0F419DA-5A21-46B3-8AEF-88E8620EFE4C}" destId="{584956BD-CAFE-4863-BC1F-9E3A53827147}" srcOrd="6" destOrd="0" presId="urn:microsoft.com/office/officeart/2008/layout/VerticalCurvedList"/>
    <dgm:cxn modelId="{A686D9AD-4D7D-4E8C-9C56-A1A5BF4C8153}" type="presParOf" srcId="{584956BD-CAFE-4863-BC1F-9E3A53827147}" destId="{A9D36F30-3848-45CD-83D5-2D6A84B58D2F}" srcOrd="0" destOrd="0" presId="urn:microsoft.com/office/officeart/2008/layout/VerticalCurvedList"/>
    <dgm:cxn modelId="{5832A63F-C926-4E74-AEFA-D23D064193E1}" type="presParOf" srcId="{A0F419DA-5A21-46B3-8AEF-88E8620EFE4C}" destId="{B13E8413-CD3C-43F2-86E0-406DBFA77BD4}" srcOrd="7" destOrd="0" presId="urn:microsoft.com/office/officeart/2008/layout/VerticalCurvedList"/>
    <dgm:cxn modelId="{B4377814-D521-429F-9333-6F0D225F7BAF}" type="presParOf" srcId="{A0F419DA-5A21-46B3-8AEF-88E8620EFE4C}" destId="{A74964D3-28FF-4DC1-83DC-B35BAA6A4F35}" srcOrd="8" destOrd="0" presId="urn:microsoft.com/office/officeart/2008/layout/VerticalCurvedList"/>
    <dgm:cxn modelId="{57F01D1C-4234-4D64-88C4-8EC8467BF88D}" type="presParOf" srcId="{A74964D3-28FF-4DC1-83DC-B35BAA6A4F35}" destId="{E58ED11A-7882-49BE-875F-B0656EDE88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11263C-4F87-4653-A5A6-932FEE62C8D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643BF11-3733-42B9-8602-DC2157747B99}">
      <dgm:prSet phldrT="[Texto]"/>
      <dgm:spPr/>
      <dgm:t>
        <a:bodyPr/>
        <a:lstStyle/>
        <a:p>
          <a:r>
            <a:rPr lang="es-ES" dirty="0" smtClean="0"/>
            <a:t>PRESENCIA FÍSICA </a:t>
          </a:r>
        </a:p>
        <a:p>
          <a:r>
            <a:rPr lang="es-ES" dirty="0" smtClean="0"/>
            <a:t>- Es complicado, incluso imposible, mantener el distanciamiento, pero necesario.  </a:t>
          </a:r>
          <a:endParaRPr lang="es-ES" dirty="0"/>
        </a:p>
      </dgm:t>
    </dgm:pt>
    <dgm:pt modelId="{8CEF7361-9CDE-4D57-A722-78823A30FBBA}" type="parTrans" cxnId="{FF88594B-C3AA-4BCC-B46A-8688D51E8330}">
      <dgm:prSet/>
      <dgm:spPr/>
      <dgm:t>
        <a:bodyPr/>
        <a:lstStyle/>
        <a:p>
          <a:endParaRPr lang="es-ES"/>
        </a:p>
      </dgm:t>
    </dgm:pt>
    <dgm:pt modelId="{FC37DAA3-6958-4371-AE04-038B1E88B5D9}" type="sibTrans" cxnId="{FF88594B-C3AA-4BCC-B46A-8688D51E8330}">
      <dgm:prSet/>
      <dgm:spPr/>
      <dgm:t>
        <a:bodyPr/>
        <a:lstStyle/>
        <a:p>
          <a:endParaRPr lang="es-ES"/>
        </a:p>
      </dgm:t>
    </dgm:pt>
    <dgm:pt modelId="{2AC9B5B5-86D5-4DB9-B685-B5A95E52C873}">
      <dgm:prSet phldrT="[Texto]"/>
      <dgm:spPr/>
      <dgm:t>
        <a:bodyPr/>
        <a:lstStyle/>
        <a:p>
          <a:r>
            <a:rPr lang="es-ES" dirty="0" smtClean="0"/>
            <a:t>RECURSOS INFORMÁTICOS </a:t>
          </a:r>
        </a:p>
        <a:p>
          <a:r>
            <a:rPr lang="es-ES" dirty="0" smtClean="0"/>
            <a:t>- Es mejorable, la virtualidad es útil y buena.</a:t>
          </a:r>
          <a:endParaRPr lang="es-ES" dirty="0"/>
        </a:p>
      </dgm:t>
    </dgm:pt>
    <dgm:pt modelId="{DFE4BFBD-9916-46FE-80AD-53CF3840CA59}" type="parTrans" cxnId="{45049392-C234-4B48-B08F-A0024907F0BD}">
      <dgm:prSet/>
      <dgm:spPr/>
      <dgm:t>
        <a:bodyPr/>
        <a:lstStyle/>
        <a:p>
          <a:endParaRPr lang="es-ES"/>
        </a:p>
      </dgm:t>
    </dgm:pt>
    <dgm:pt modelId="{5D94D48B-5AC4-4110-841E-E84604A8A7D1}" type="sibTrans" cxnId="{45049392-C234-4B48-B08F-A0024907F0BD}">
      <dgm:prSet/>
      <dgm:spPr/>
      <dgm:t>
        <a:bodyPr/>
        <a:lstStyle/>
        <a:p>
          <a:endParaRPr lang="es-ES"/>
        </a:p>
      </dgm:t>
    </dgm:pt>
    <dgm:pt modelId="{75FFCD2A-75F8-488D-AD74-B9BB7C31BCFD}">
      <dgm:prSet phldrT="[Texto]"/>
      <dgm:spPr/>
      <dgm:t>
        <a:bodyPr/>
        <a:lstStyle/>
        <a:p>
          <a:r>
            <a:rPr lang="es-ES" dirty="0" smtClean="0"/>
            <a:t>NUEVOS SABERES</a:t>
          </a:r>
        </a:p>
        <a:p>
          <a:r>
            <a:rPr lang="es-ES" dirty="0" smtClean="0"/>
            <a:t>- La adaptación, nuevas prácticas, fueron posibles y necesarias. </a:t>
          </a:r>
          <a:endParaRPr lang="es-ES" dirty="0"/>
        </a:p>
      </dgm:t>
    </dgm:pt>
    <dgm:pt modelId="{A40A1A7C-EBAF-47AC-9EFB-A91AB438D0E5}" type="parTrans" cxnId="{30C221DD-7BB7-4D8E-A93E-FAC5F7B4DD37}">
      <dgm:prSet/>
      <dgm:spPr/>
      <dgm:t>
        <a:bodyPr/>
        <a:lstStyle/>
        <a:p>
          <a:endParaRPr lang="es-ES"/>
        </a:p>
      </dgm:t>
    </dgm:pt>
    <dgm:pt modelId="{24728A16-0102-4593-8034-5404441D905E}" type="sibTrans" cxnId="{30C221DD-7BB7-4D8E-A93E-FAC5F7B4DD37}">
      <dgm:prSet/>
      <dgm:spPr/>
      <dgm:t>
        <a:bodyPr/>
        <a:lstStyle/>
        <a:p>
          <a:endParaRPr lang="es-ES"/>
        </a:p>
      </dgm:t>
    </dgm:pt>
    <dgm:pt modelId="{084E4D70-37B5-4677-BC87-15C960248735}">
      <dgm:prSet/>
      <dgm:spPr/>
      <dgm:t>
        <a:bodyPr/>
        <a:lstStyle/>
        <a:p>
          <a:r>
            <a:rPr lang="es-ES" dirty="0" smtClean="0"/>
            <a:t>RELACIONES CARA A CARA</a:t>
          </a:r>
        </a:p>
        <a:p>
          <a:r>
            <a:rPr lang="es-ES" dirty="0" smtClean="0"/>
            <a:t>- </a:t>
          </a:r>
          <a:r>
            <a:rPr lang="es-419" dirty="0" smtClean="0"/>
            <a:t>Es posible, con protocolos y uso de barbijos.</a:t>
          </a:r>
          <a:endParaRPr lang="es-ES" dirty="0"/>
        </a:p>
      </dgm:t>
    </dgm:pt>
    <dgm:pt modelId="{995C28DD-D794-4762-B204-BACF6E0F6389}" type="parTrans" cxnId="{7F90BC76-16F7-4A04-B125-B33536FB831D}">
      <dgm:prSet/>
      <dgm:spPr/>
      <dgm:t>
        <a:bodyPr/>
        <a:lstStyle/>
        <a:p>
          <a:endParaRPr lang="es-ES"/>
        </a:p>
      </dgm:t>
    </dgm:pt>
    <dgm:pt modelId="{4CC98A4A-6564-4E8B-A4D3-65472EAC7D52}" type="sibTrans" cxnId="{7F90BC76-16F7-4A04-B125-B33536FB831D}">
      <dgm:prSet/>
      <dgm:spPr/>
      <dgm:t>
        <a:bodyPr/>
        <a:lstStyle/>
        <a:p>
          <a:endParaRPr lang="es-ES"/>
        </a:p>
      </dgm:t>
    </dgm:pt>
    <dgm:pt modelId="{E42439D1-B32C-4F47-A9A5-9DEC9778F007}" type="pres">
      <dgm:prSet presAssocID="{1D11263C-4F87-4653-A5A6-932FEE62C8D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A0F419DA-5A21-46B3-8AEF-88E8620EFE4C}" type="pres">
      <dgm:prSet presAssocID="{1D11263C-4F87-4653-A5A6-932FEE62C8D3}" presName="Name1" presStyleCnt="0"/>
      <dgm:spPr/>
    </dgm:pt>
    <dgm:pt modelId="{69FCBD88-433F-4E22-929D-92F7A58479F7}" type="pres">
      <dgm:prSet presAssocID="{1D11263C-4F87-4653-A5A6-932FEE62C8D3}" presName="cycle" presStyleCnt="0"/>
      <dgm:spPr/>
    </dgm:pt>
    <dgm:pt modelId="{EE98AE70-A77B-4C1C-A5A0-84AE2DA7D5B9}" type="pres">
      <dgm:prSet presAssocID="{1D11263C-4F87-4653-A5A6-932FEE62C8D3}" presName="srcNode" presStyleLbl="node1" presStyleIdx="0" presStyleCnt="4"/>
      <dgm:spPr/>
    </dgm:pt>
    <dgm:pt modelId="{948488E9-55E2-4AC3-AB94-8F9832831804}" type="pres">
      <dgm:prSet presAssocID="{1D11263C-4F87-4653-A5A6-932FEE62C8D3}" presName="conn" presStyleLbl="parChTrans1D2" presStyleIdx="0" presStyleCnt="1"/>
      <dgm:spPr/>
      <dgm:t>
        <a:bodyPr/>
        <a:lstStyle/>
        <a:p>
          <a:endParaRPr lang="es-ES"/>
        </a:p>
      </dgm:t>
    </dgm:pt>
    <dgm:pt modelId="{74E21DD5-3125-4A64-B6C0-9CAE146C5E8B}" type="pres">
      <dgm:prSet presAssocID="{1D11263C-4F87-4653-A5A6-932FEE62C8D3}" presName="extraNode" presStyleLbl="node1" presStyleIdx="0" presStyleCnt="4"/>
      <dgm:spPr/>
    </dgm:pt>
    <dgm:pt modelId="{4F2903EB-0E42-4FA7-94EE-08C935BD8FDF}" type="pres">
      <dgm:prSet presAssocID="{1D11263C-4F87-4653-A5A6-932FEE62C8D3}" presName="dstNode" presStyleLbl="node1" presStyleIdx="0" presStyleCnt="4"/>
      <dgm:spPr/>
    </dgm:pt>
    <dgm:pt modelId="{89050D0F-BC9A-4F88-A408-FA245BD39E26}" type="pres">
      <dgm:prSet presAssocID="{9643BF11-3733-42B9-8602-DC2157747B9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CA3122-EA29-4947-A98A-A4F1AA7C43D6}" type="pres">
      <dgm:prSet presAssocID="{9643BF11-3733-42B9-8602-DC2157747B99}" presName="accent_1" presStyleCnt="0"/>
      <dgm:spPr/>
    </dgm:pt>
    <dgm:pt modelId="{C112C3FA-1E1B-47A7-A791-A637A256DB1A}" type="pres">
      <dgm:prSet presAssocID="{9643BF11-3733-42B9-8602-DC2157747B99}" presName="accentRepeatNode" presStyleLbl="solidFgAcc1" presStyleIdx="0" presStyleCnt="4"/>
      <dgm:spPr/>
    </dgm:pt>
    <dgm:pt modelId="{CFE94D66-2B4B-48AC-A8CC-B994E24594B2}" type="pres">
      <dgm:prSet presAssocID="{084E4D70-37B5-4677-BC87-15C96024873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072000-BCD7-4FCC-845E-57E98B3A21A5}" type="pres">
      <dgm:prSet presAssocID="{084E4D70-37B5-4677-BC87-15C960248735}" presName="accent_2" presStyleCnt="0"/>
      <dgm:spPr/>
    </dgm:pt>
    <dgm:pt modelId="{9198E58F-6190-4F26-AC1B-A48E4A5042A3}" type="pres">
      <dgm:prSet presAssocID="{084E4D70-37B5-4677-BC87-15C960248735}" presName="accentRepeatNode" presStyleLbl="solidFgAcc1" presStyleIdx="1" presStyleCnt="4"/>
      <dgm:spPr/>
    </dgm:pt>
    <dgm:pt modelId="{12B1C286-FA86-450E-98EB-D7031EF3F12D}" type="pres">
      <dgm:prSet presAssocID="{2AC9B5B5-86D5-4DB9-B685-B5A95E52C87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4956BD-CAFE-4863-BC1F-9E3A53827147}" type="pres">
      <dgm:prSet presAssocID="{2AC9B5B5-86D5-4DB9-B685-B5A95E52C873}" presName="accent_3" presStyleCnt="0"/>
      <dgm:spPr/>
    </dgm:pt>
    <dgm:pt modelId="{A9D36F30-3848-45CD-83D5-2D6A84B58D2F}" type="pres">
      <dgm:prSet presAssocID="{2AC9B5B5-86D5-4DB9-B685-B5A95E52C873}" presName="accentRepeatNode" presStyleLbl="solidFgAcc1" presStyleIdx="2" presStyleCnt="4"/>
      <dgm:spPr/>
    </dgm:pt>
    <dgm:pt modelId="{B13E8413-CD3C-43F2-86E0-406DBFA77BD4}" type="pres">
      <dgm:prSet presAssocID="{75FFCD2A-75F8-488D-AD74-B9BB7C31BCF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4964D3-28FF-4DC1-83DC-B35BAA6A4F35}" type="pres">
      <dgm:prSet presAssocID="{75FFCD2A-75F8-488D-AD74-B9BB7C31BCFD}" presName="accent_4" presStyleCnt="0"/>
      <dgm:spPr/>
    </dgm:pt>
    <dgm:pt modelId="{E58ED11A-7882-49BE-875F-B0656EDE88DF}" type="pres">
      <dgm:prSet presAssocID="{75FFCD2A-75F8-488D-AD74-B9BB7C31BCFD}" presName="accentRepeatNode" presStyleLbl="solidFgAcc1" presStyleIdx="3" presStyleCnt="4"/>
      <dgm:spPr/>
    </dgm:pt>
  </dgm:ptLst>
  <dgm:cxnLst>
    <dgm:cxn modelId="{45049392-C234-4B48-B08F-A0024907F0BD}" srcId="{1D11263C-4F87-4653-A5A6-932FEE62C8D3}" destId="{2AC9B5B5-86D5-4DB9-B685-B5A95E52C873}" srcOrd="2" destOrd="0" parTransId="{DFE4BFBD-9916-46FE-80AD-53CF3840CA59}" sibTransId="{5D94D48B-5AC4-4110-841E-E84604A8A7D1}"/>
    <dgm:cxn modelId="{255B5ED6-D654-4537-8B50-B2CB256583E3}" type="presOf" srcId="{2AC9B5B5-86D5-4DB9-B685-B5A95E52C873}" destId="{12B1C286-FA86-450E-98EB-D7031EF3F12D}" srcOrd="0" destOrd="0" presId="urn:microsoft.com/office/officeart/2008/layout/VerticalCurvedList"/>
    <dgm:cxn modelId="{64A5F1D1-E932-468C-8886-314C66087BB0}" type="presOf" srcId="{9643BF11-3733-42B9-8602-DC2157747B99}" destId="{89050D0F-BC9A-4F88-A408-FA245BD39E26}" srcOrd="0" destOrd="0" presId="urn:microsoft.com/office/officeart/2008/layout/VerticalCurvedList"/>
    <dgm:cxn modelId="{2089B9E2-6B76-45B7-B75A-879DCA21EB7F}" type="presOf" srcId="{1D11263C-4F87-4653-A5A6-932FEE62C8D3}" destId="{E42439D1-B32C-4F47-A9A5-9DEC9778F007}" srcOrd="0" destOrd="0" presId="urn:microsoft.com/office/officeart/2008/layout/VerticalCurvedList"/>
    <dgm:cxn modelId="{9F12D638-9E0A-47CE-B876-2E698A449C3E}" type="presOf" srcId="{FC37DAA3-6958-4371-AE04-038B1E88B5D9}" destId="{948488E9-55E2-4AC3-AB94-8F9832831804}" srcOrd="0" destOrd="0" presId="urn:microsoft.com/office/officeart/2008/layout/VerticalCurvedList"/>
    <dgm:cxn modelId="{1732056B-F978-4C6B-9D5B-7C8B454F9308}" type="presOf" srcId="{084E4D70-37B5-4677-BC87-15C960248735}" destId="{CFE94D66-2B4B-48AC-A8CC-B994E24594B2}" srcOrd="0" destOrd="0" presId="urn:microsoft.com/office/officeart/2008/layout/VerticalCurvedList"/>
    <dgm:cxn modelId="{30C221DD-7BB7-4D8E-A93E-FAC5F7B4DD37}" srcId="{1D11263C-4F87-4653-A5A6-932FEE62C8D3}" destId="{75FFCD2A-75F8-488D-AD74-B9BB7C31BCFD}" srcOrd="3" destOrd="0" parTransId="{A40A1A7C-EBAF-47AC-9EFB-A91AB438D0E5}" sibTransId="{24728A16-0102-4593-8034-5404441D905E}"/>
    <dgm:cxn modelId="{7F90BC76-16F7-4A04-B125-B33536FB831D}" srcId="{1D11263C-4F87-4653-A5A6-932FEE62C8D3}" destId="{084E4D70-37B5-4677-BC87-15C960248735}" srcOrd="1" destOrd="0" parTransId="{995C28DD-D794-4762-B204-BACF6E0F6389}" sibTransId="{4CC98A4A-6564-4E8B-A4D3-65472EAC7D52}"/>
    <dgm:cxn modelId="{FF88594B-C3AA-4BCC-B46A-8688D51E8330}" srcId="{1D11263C-4F87-4653-A5A6-932FEE62C8D3}" destId="{9643BF11-3733-42B9-8602-DC2157747B99}" srcOrd="0" destOrd="0" parTransId="{8CEF7361-9CDE-4D57-A722-78823A30FBBA}" sibTransId="{FC37DAA3-6958-4371-AE04-038B1E88B5D9}"/>
    <dgm:cxn modelId="{5F24876E-AEB1-46CD-A152-03BB9E51CEA7}" type="presOf" srcId="{75FFCD2A-75F8-488D-AD74-B9BB7C31BCFD}" destId="{B13E8413-CD3C-43F2-86E0-406DBFA77BD4}" srcOrd="0" destOrd="0" presId="urn:microsoft.com/office/officeart/2008/layout/VerticalCurvedList"/>
    <dgm:cxn modelId="{FF4893CE-734F-47E2-857E-64E943FC50C9}" type="presParOf" srcId="{E42439D1-B32C-4F47-A9A5-9DEC9778F007}" destId="{A0F419DA-5A21-46B3-8AEF-88E8620EFE4C}" srcOrd="0" destOrd="0" presId="urn:microsoft.com/office/officeart/2008/layout/VerticalCurvedList"/>
    <dgm:cxn modelId="{52729616-9777-4043-9E09-9317C0032034}" type="presParOf" srcId="{A0F419DA-5A21-46B3-8AEF-88E8620EFE4C}" destId="{69FCBD88-433F-4E22-929D-92F7A58479F7}" srcOrd="0" destOrd="0" presId="urn:microsoft.com/office/officeart/2008/layout/VerticalCurvedList"/>
    <dgm:cxn modelId="{60D9E813-AF31-444B-A249-80B19EAFF82B}" type="presParOf" srcId="{69FCBD88-433F-4E22-929D-92F7A58479F7}" destId="{EE98AE70-A77B-4C1C-A5A0-84AE2DA7D5B9}" srcOrd="0" destOrd="0" presId="urn:microsoft.com/office/officeart/2008/layout/VerticalCurvedList"/>
    <dgm:cxn modelId="{B04D5504-6439-4F0C-8F62-EB55B705FC3A}" type="presParOf" srcId="{69FCBD88-433F-4E22-929D-92F7A58479F7}" destId="{948488E9-55E2-4AC3-AB94-8F9832831804}" srcOrd="1" destOrd="0" presId="urn:microsoft.com/office/officeart/2008/layout/VerticalCurvedList"/>
    <dgm:cxn modelId="{FBA4499B-5CED-45A0-AB30-9522481ACB8C}" type="presParOf" srcId="{69FCBD88-433F-4E22-929D-92F7A58479F7}" destId="{74E21DD5-3125-4A64-B6C0-9CAE146C5E8B}" srcOrd="2" destOrd="0" presId="urn:microsoft.com/office/officeart/2008/layout/VerticalCurvedList"/>
    <dgm:cxn modelId="{0D6E644E-2BB7-46FD-8621-601DA304E4CF}" type="presParOf" srcId="{69FCBD88-433F-4E22-929D-92F7A58479F7}" destId="{4F2903EB-0E42-4FA7-94EE-08C935BD8FDF}" srcOrd="3" destOrd="0" presId="urn:microsoft.com/office/officeart/2008/layout/VerticalCurvedList"/>
    <dgm:cxn modelId="{F0ECAEBB-1BAC-4950-AE18-F735EE3E44BB}" type="presParOf" srcId="{A0F419DA-5A21-46B3-8AEF-88E8620EFE4C}" destId="{89050D0F-BC9A-4F88-A408-FA245BD39E26}" srcOrd="1" destOrd="0" presId="urn:microsoft.com/office/officeart/2008/layout/VerticalCurvedList"/>
    <dgm:cxn modelId="{09CA0685-07F0-415F-8200-88B093C19920}" type="presParOf" srcId="{A0F419DA-5A21-46B3-8AEF-88E8620EFE4C}" destId="{91CA3122-EA29-4947-A98A-A4F1AA7C43D6}" srcOrd="2" destOrd="0" presId="urn:microsoft.com/office/officeart/2008/layout/VerticalCurvedList"/>
    <dgm:cxn modelId="{19D6B7A9-6913-4672-8E7D-64058A23E975}" type="presParOf" srcId="{91CA3122-EA29-4947-A98A-A4F1AA7C43D6}" destId="{C112C3FA-1E1B-47A7-A791-A637A256DB1A}" srcOrd="0" destOrd="0" presId="urn:microsoft.com/office/officeart/2008/layout/VerticalCurvedList"/>
    <dgm:cxn modelId="{8D39C723-04AD-4F9C-962B-D7218D05226E}" type="presParOf" srcId="{A0F419DA-5A21-46B3-8AEF-88E8620EFE4C}" destId="{CFE94D66-2B4B-48AC-A8CC-B994E24594B2}" srcOrd="3" destOrd="0" presId="urn:microsoft.com/office/officeart/2008/layout/VerticalCurvedList"/>
    <dgm:cxn modelId="{6D3B9085-09EA-4DD0-8C7F-46A4628F37FF}" type="presParOf" srcId="{A0F419DA-5A21-46B3-8AEF-88E8620EFE4C}" destId="{A4072000-BCD7-4FCC-845E-57E98B3A21A5}" srcOrd="4" destOrd="0" presId="urn:microsoft.com/office/officeart/2008/layout/VerticalCurvedList"/>
    <dgm:cxn modelId="{6C1C9695-EDD1-4DBE-8C63-2DDC95062E72}" type="presParOf" srcId="{A4072000-BCD7-4FCC-845E-57E98B3A21A5}" destId="{9198E58F-6190-4F26-AC1B-A48E4A5042A3}" srcOrd="0" destOrd="0" presId="urn:microsoft.com/office/officeart/2008/layout/VerticalCurvedList"/>
    <dgm:cxn modelId="{1F73736C-FC71-4F45-9A58-FED970172C97}" type="presParOf" srcId="{A0F419DA-5A21-46B3-8AEF-88E8620EFE4C}" destId="{12B1C286-FA86-450E-98EB-D7031EF3F12D}" srcOrd="5" destOrd="0" presId="urn:microsoft.com/office/officeart/2008/layout/VerticalCurvedList"/>
    <dgm:cxn modelId="{CB18842C-D61D-4A98-80C8-C334D49F41B5}" type="presParOf" srcId="{A0F419DA-5A21-46B3-8AEF-88E8620EFE4C}" destId="{584956BD-CAFE-4863-BC1F-9E3A53827147}" srcOrd="6" destOrd="0" presId="urn:microsoft.com/office/officeart/2008/layout/VerticalCurvedList"/>
    <dgm:cxn modelId="{A686D9AD-4D7D-4E8C-9C56-A1A5BF4C8153}" type="presParOf" srcId="{584956BD-CAFE-4863-BC1F-9E3A53827147}" destId="{A9D36F30-3848-45CD-83D5-2D6A84B58D2F}" srcOrd="0" destOrd="0" presId="urn:microsoft.com/office/officeart/2008/layout/VerticalCurvedList"/>
    <dgm:cxn modelId="{5832A63F-C926-4E74-AEFA-D23D064193E1}" type="presParOf" srcId="{A0F419DA-5A21-46B3-8AEF-88E8620EFE4C}" destId="{B13E8413-CD3C-43F2-86E0-406DBFA77BD4}" srcOrd="7" destOrd="0" presId="urn:microsoft.com/office/officeart/2008/layout/VerticalCurvedList"/>
    <dgm:cxn modelId="{B4377814-D521-429F-9333-6F0D225F7BAF}" type="presParOf" srcId="{A0F419DA-5A21-46B3-8AEF-88E8620EFE4C}" destId="{A74964D3-28FF-4DC1-83DC-B35BAA6A4F35}" srcOrd="8" destOrd="0" presId="urn:microsoft.com/office/officeart/2008/layout/VerticalCurvedList"/>
    <dgm:cxn modelId="{57F01D1C-4234-4D64-88C4-8EC8467BF88D}" type="presParOf" srcId="{A74964D3-28FF-4DC1-83DC-B35BAA6A4F35}" destId="{E58ED11A-7882-49BE-875F-B0656EDE88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6076E-D4CF-45F7-A53F-D58CEE4AD8AE}">
      <dsp:nvSpPr>
        <dsp:cNvPr id="0" name=""/>
        <dsp:cNvSpPr/>
      </dsp:nvSpPr>
      <dsp:spPr>
        <a:xfrm rot="5400000">
          <a:off x="4314171" y="-1513157"/>
          <a:ext cx="1320328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Mantenimiento de infraestructura	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Mejoras en seguridad para la atencion al público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Acondicionamiento físico y rediseño del espacio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Oficinas con mayor superficie para asegurar distanciamiento </a:t>
          </a:r>
        </a:p>
      </dsp:txBody>
      <dsp:txXfrm rot="-5400000">
        <a:off x="2633472" y="231995"/>
        <a:ext cx="4617275" cy="1191422"/>
      </dsp:txXfrm>
    </dsp:sp>
    <dsp:sp modelId="{E11D31F8-B27C-4FCF-A3AF-35C7C7AEDBF2}">
      <dsp:nvSpPr>
        <dsp:cNvPr id="0" name=""/>
        <dsp:cNvSpPr/>
      </dsp:nvSpPr>
      <dsp:spPr>
        <a:xfrm>
          <a:off x="0" y="2500"/>
          <a:ext cx="2633472" cy="1650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/>
            <a:t>Espacio Físico</a:t>
          </a:r>
        </a:p>
      </dsp:txBody>
      <dsp:txXfrm>
        <a:off x="80566" y="83066"/>
        <a:ext cx="2472340" cy="1489278"/>
      </dsp:txXfrm>
    </dsp:sp>
    <dsp:sp modelId="{552D5CBC-61B0-4F5D-B7E6-D2B5447F34EB}">
      <dsp:nvSpPr>
        <dsp:cNvPr id="0" name=""/>
        <dsp:cNvSpPr/>
      </dsp:nvSpPr>
      <dsp:spPr>
        <a:xfrm rot="5400000">
          <a:off x="4314171" y="219773"/>
          <a:ext cx="1320328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Fondos para reequipamiento, mobiliario y mantenimiento técnico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Termómetros infrarrojos, máscaras, barreras sanitizantes, material de higiene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Movilidad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Equipos informáticos y software </a:t>
          </a:r>
        </a:p>
      </dsp:txBody>
      <dsp:txXfrm rot="-5400000">
        <a:off x="2633472" y="1964926"/>
        <a:ext cx="4617275" cy="1191422"/>
      </dsp:txXfrm>
    </dsp:sp>
    <dsp:sp modelId="{D4E4C8ED-645A-41DC-9AAA-81B27BAF42E0}">
      <dsp:nvSpPr>
        <dsp:cNvPr id="0" name=""/>
        <dsp:cNvSpPr/>
      </dsp:nvSpPr>
      <dsp:spPr>
        <a:xfrm>
          <a:off x="0" y="1735432"/>
          <a:ext cx="2633472" cy="1650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/>
            <a:t>Equipamiento</a:t>
          </a:r>
        </a:p>
      </dsp:txBody>
      <dsp:txXfrm>
        <a:off x="80566" y="1815998"/>
        <a:ext cx="2472340" cy="1489278"/>
      </dsp:txXfrm>
    </dsp:sp>
    <dsp:sp modelId="{9CE2A7B1-AD7C-4A34-9698-90F32546CE36}">
      <dsp:nvSpPr>
        <dsp:cNvPr id="0" name=""/>
        <dsp:cNvSpPr/>
      </dsp:nvSpPr>
      <dsp:spPr>
        <a:xfrm rot="5400000">
          <a:off x="4314171" y="1952704"/>
          <a:ext cx="1320328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Trabajo presencial por objetivos y no por horario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Adecuación a un protocolo general</a:t>
          </a:r>
        </a:p>
      </dsp:txBody>
      <dsp:txXfrm rot="-5400000">
        <a:off x="2633472" y="3697857"/>
        <a:ext cx="4617275" cy="1191422"/>
      </dsp:txXfrm>
    </dsp:sp>
    <dsp:sp modelId="{274BDF99-62F9-421F-988D-80B70FD7F9F1}">
      <dsp:nvSpPr>
        <dsp:cNvPr id="0" name=""/>
        <dsp:cNvSpPr/>
      </dsp:nvSpPr>
      <dsp:spPr>
        <a:xfrm>
          <a:off x="0" y="3468363"/>
          <a:ext cx="2633472" cy="1650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/>
            <a:t>Protocolos de trabajo presencial</a:t>
          </a:r>
        </a:p>
      </dsp:txBody>
      <dsp:txXfrm>
        <a:off x="80566" y="3548929"/>
        <a:ext cx="2472340" cy="1489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BD983-132E-4C4A-979E-D4306822DEB9}">
      <dsp:nvSpPr>
        <dsp:cNvPr id="0" name=""/>
        <dsp:cNvSpPr/>
      </dsp:nvSpPr>
      <dsp:spPr>
        <a:xfrm rot="5400000">
          <a:off x="4314171" y="-1513157"/>
          <a:ext cx="1320328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Revisión de horarios en función de tareas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Reducirla a 5 horas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Organizar el personal en función de sus posibilidades teniendo en cuenta los roles de cuidado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Distribución de horarios, por turnos para garantizar distanciamiento</a:t>
          </a:r>
        </a:p>
      </dsp:txBody>
      <dsp:txXfrm rot="-5400000">
        <a:off x="2633472" y="231995"/>
        <a:ext cx="4617275" cy="1191422"/>
      </dsp:txXfrm>
    </dsp:sp>
    <dsp:sp modelId="{E967BA88-A54E-4B9C-A3EA-657322C46D94}">
      <dsp:nvSpPr>
        <dsp:cNvPr id="0" name=""/>
        <dsp:cNvSpPr/>
      </dsp:nvSpPr>
      <dsp:spPr>
        <a:xfrm>
          <a:off x="0" y="0"/>
          <a:ext cx="2633472" cy="1650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/>
            <a:t>Jornada Laboral</a:t>
          </a:r>
        </a:p>
      </dsp:txBody>
      <dsp:txXfrm>
        <a:off x="80566" y="80566"/>
        <a:ext cx="2472340" cy="1489278"/>
      </dsp:txXfrm>
    </dsp:sp>
    <dsp:sp modelId="{2E0F1746-B6AC-4711-A275-F50E024A6D5E}">
      <dsp:nvSpPr>
        <dsp:cNvPr id="0" name=""/>
        <dsp:cNvSpPr/>
      </dsp:nvSpPr>
      <dsp:spPr>
        <a:xfrm rot="5400000">
          <a:off x="4314171" y="219773"/>
          <a:ext cx="1320328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Reducirlas a 4 horas tres veces por semana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Ratificación de decisiones administrativas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Tareas de archivo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Reordenamiento según población de riesgo</a:t>
          </a:r>
        </a:p>
      </dsp:txBody>
      <dsp:txXfrm rot="-5400000">
        <a:off x="2633472" y="1964926"/>
        <a:ext cx="4617275" cy="1191422"/>
      </dsp:txXfrm>
    </dsp:sp>
    <dsp:sp modelId="{EAF22337-134F-4EF2-99FA-E3C03F9A3C9C}">
      <dsp:nvSpPr>
        <dsp:cNvPr id="0" name=""/>
        <dsp:cNvSpPr/>
      </dsp:nvSpPr>
      <dsp:spPr>
        <a:xfrm>
          <a:off x="0" y="1735432"/>
          <a:ext cx="2633472" cy="1650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/>
            <a:t>Tareas administrativas</a:t>
          </a:r>
        </a:p>
      </dsp:txBody>
      <dsp:txXfrm>
        <a:off x="80566" y="1815998"/>
        <a:ext cx="2472340" cy="1489278"/>
      </dsp:txXfrm>
    </dsp:sp>
    <dsp:sp modelId="{09886C00-1BC8-4526-AB34-C9ED49BE2693}">
      <dsp:nvSpPr>
        <dsp:cNvPr id="0" name=""/>
        <dsp:cNvSpPr/>
      </dsp:nvSpPr>
      <dsp:spPr>
        <a:xfrm rot="5400000">
          <a:off x="4314171" y="1952704"/>
          <a:ext cx="1320328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obras pendientes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implementación del SIU Guaraní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Lanzamiento canal web</a:t>
          </a:r>
        </a:p>
      </dsp:txBody>
      <dsp:txXfrm rot="-5400000">
        <a:off x="2633472" y="3697857"/>
        <a:ext cx="4617275" cy="1191422"/>
      </dsp:txXfrm>
    </dsp:sp>
    <dsp:sp modelId="{4561E961-2800-47AC-AF7F-6B56686DD866}">
      <dsp:nvSpPr>
        <dsp:cNvPr id="0" name=""/>
        <dsp:cNvSpPr/>
      </dsp:nvSpPr>
      <dsp:spPr>
        <a:xfrm>
          <a:off x="0" y="3468363"/>
          <a:ext cx="2633472" cy="1650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/>
            <a:t>Gestión de Proyectos y otras</a:t>
          </a:r>
        </a:p>
      </dsp:txBody>
      <dsp:txXfrm>
        <a:off x="80566" y="3548929"/>
        <a:ext cx="2472340" cy="14892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6E1BC-4136-4F27-B224-5B323156F370}">
      <dsp:nvSpPr>
        <dsp:cNvPr id="0" name=""/>
        <dsp:cNvSpPr/>
      </dsp:nvSpPr>
      <dsp:spPr>
        <a:xfrm>
          <a:off x="892" y="0"/>
          <a:ext cx="2321718" cy="51212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ACTIVIDAD ADMINISTRATIVA</a:t>
          </a:r>
          <a:endParaRPr lang="es-ES" sz="2200" kern="1200" dirty="0"/>
        </a:p>
      </dsp:txBody>
      <dsp:txXfrm>
        <a:off x="892" y="0"/>
        <a:ext cx="2321718" cy="1536382"/>
      </dsp:txXfrm>
    </dsp:sp>
    <dsp:sp modelId="{4A762553-2D4D-478D-A7EF-28B8837F1D05}">
      <dsp:nvSpPr>
        <dsp:cNvPr id="0" name=""/>
        <dsp:cNvSpPr/>
      </dsp:nvSpPr>
      <dsp:spPr>
        <a:xfrm>
          <a:off x="233064" y="1537882"/>
          <a:ext cx="1857374" cy="1544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EXPEDIENTES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RENDICIONES</a:t>
          </a:r>
          <a:endParaRPr lang="es-ES" sz="1500" kern="1200" dirty="0"/>
        </a:p>
      </dsp:txBody>
      <dsp:txXfrm>
        <a:off x="278290" y="1583108"/>
        <a:ext cx="1766922" cy="1453682"/>
      </dsp:txXfrm>
    </dsp:sp>
    <dsp:sp modelId="{760B14F9-49F9-47E9-A2AB-515D5273ED66}">
      <dsp:nvSpPr>
        <dsp:cNvPr id="0" name=""/>
        <dsp:cNvSpPr/>
      </dsp:nvSpPr>
      <dsp:spPr>
        <a:xfrm>
          <a:off x="233064" y="3319576"/>
          <a:ext cx="1857374" cy="1544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500" kern="1200" dirty="0" smtClean="0"/>
            <a:t>FIRMAS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/>
        </a:p>
      </dsp:txBody>
      <dsp:txXfrm>
        <a:off x="278290" y="3364802"/>
        <a:ext cx="1766922" cy="1453682"/>
      </dsp:txXfrm>
    </dsp:sp>
    <dsp:sp modelId="{9E92839D-BD5C-4C8E-AEAA-B2F13F77DED8}">
      <dsp:nvSpPr>
        <dsp:cNvPr id="0" name=""/>
        <dsp:cNvSpPr/>
      </dsp:nvSpPr>
      <dsp:spPr>
        <a:xfrm>
          <a:off x="2496740" y="0"/>
          <a:ext cx="2321718" cy="51212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ESPACIO FÍSICO</a:t>
          </a:r>
          <a:endParaRPr lang="es-ES" sz="2200" kern="1200" dirty="0"/>
        </a:p>
      </dsp:txBody>
      <dsp:txXfrm>
        <a:off x="2496740" y="0"/>
        <a:ext cx="2321718" cy="1536382"/>
      </dsp:txXfrm>
    </dsp:sp>
    <dsp:sp modelId="{82FC1757-2C13-4E11-B605-E09F0C6B9CD1}">
      <dsp:nvSpPr>
        <dsp:cNvPr id="0" name=""/>
        <dsp:cNvSpPr/>
      </dsp:nvSpPr>
      <dsp:spPr>
        <a:xfrm>
          <a:off x="2728912" y="1537882"/>
          <a:ext cx="1857374" cy="1544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DISPONIBILIDAD AULICA Y ESPACIOS DE TRABAJO</a:t>
          </a:r>
          <a:endParaRPr lang="es-ES" sz="1500" kern="1200" dirty="0"/>
        </a:p>
      </dsp:txBody>
      <dsp:txXfrm>
        <a:off x="2774138" y="1583108"/>
        <a:ext cx="1766922" cy="1453682"/>
      </dsp:txXfrm>
    </dsp:sp>
    <dsp:sp modelId="{0CFE3485-27DD-4887-9A6B-734681472F65}">
      <dsp:nvSpPr>
        <dsp:cNvPr id="0" name=""/>
        <dsp:cNvSpPr/>
      </dsp:nvSpPr>
      <dsp:spPr>
        <a:xfrm>
          <a:off x="2728912" y="3319576"/>
          <a:ext cx="1857374" cy="1544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ADECUACIONES EDILICIAS Y PROTOCOLOS</a:t>
          </a:r>
          <a:endParaRPr lang="es-ES" sz="1500" kern="1200" dirty="0"/>
        </a:p>
      </dsp:txBody>
      <dsp:txXfrm>
        <a:off x="2774138" y="3364802"/>
        <a:ext cx="1766922" cy="1453682"/>
      </dsp:txXfrm>
    </dsp:sp>
    <dsp:sp modelId="{13BE8BF7-48F5-4E34-91D8-D4671CF22813}">
      <dsp:nvSpPr>
        <dsp:cNvPr id="0" name=""/>
        <dsp:cNvSpPr/>
      </dsp:nvSpPr>
      <dsp:spPr>
        <a:xfrm>
          <a:off x="4992588" y="0"/>
          <a:ext cx="2321718" cy="51212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HORARIOS LABORALES</a:t>
          </a:r>
          <a:endParaRPr lang="es-ES" sz="2200" kern="1200" dirty="0"/>
        </a:p>
      </dsp:txBody>
      <dsp:txXfrm>
        <a:off x="4992588" y="0"/>
        <a:ext cx="2321718" cy="1536382"/>
      </dsp:txXfrm>
    </dsp:sp>
    <dsp:sp modelId="{FD1A892D-07E4-4D13-9010-0320781BB619}">
      <dsp:nvSpPr>
        <dsp:cNvPr id="0" name=""/>
        <dsp:cNvSpPr/>
      </dsp:nvSpPr>
      <dsp:spPr>
        <a:xfrm>
          <a:off x="5224760" y="1537882"/>
          <a:ext cx="1857374" cy="1544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HORARIOS LABORALES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Y SISTEMA MIXTO DE PRESENCIALIDAD /VIRTUALIDAD</a:t>
          </a:r>
          <a:endParaRPr lang="es-ES" sz="1500" kern="1200" dirty="0"/>
        </a:p>
      </dsp:txBody>
      <dsp:txXfrm>
        <a:off x="5269986" y="1583108"/>
        <a:ext cx="1766922" cy="1453682"/>
      </dsp:txXfrm>
    </dsp:sp>
    <dsp:sp modelId="{A16EB47F-5C6E-4DB9-A4A0-5C0754B7BD41}">
      <dsp:nvSpPr>
        <dsp:cNvPr id="0" name=""/>
        <dsp:cNvSpPr/>
      </dsp:nvSpPr>
      <dsp:spPr>
        <a:xfrm>
          <a:off x="5224760" y="3319576"/>
          <a:ext cx="1857374" cy="1544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PROTOCOLOS ESPECÍFICOS POR ÁREAS</a:t>
          </a:r>
          <a:endParaRPr lang="es-ES" sz="1500" kern="1200" dirty="0"/>
        </a:p>
      </dsp:txBody>
      <dsp:txXfrm>
        <a:off x="5269986" y="3364802"/>
        <a:ext cx="1766922" cy="14536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488E9-55E2-4AC3-AB94-8F9832831804}">
      <dsp:nvSpPr>
        <dsp:cNvPr id="0" name=""/>
        <dsp:cNvSpPr/>
      </dsp:nvSpPr>
      <dsp:spPr>
        <a:xfrm>
          <a:off x="-5790517" y="-886259"/>
          <a:ext cx="6893793" cy="6893793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50D0F-BC9A-4F88-A408-FA245BD39E26}">
      <dsp:nvSpPr>
        <dsp:cNvPr id="0" name=""/>
        <dsp:cNvSpPr/>
      </dsp:nvSpPr>
      <dsp:spPr>
        <a:xfrm>
          <a:off x="577492" y="393723"/>
          <a:ext cx="6665822" cy="787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36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PRESENCIA FÍSICA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- Momento Valorado. Gradualidad y responsabilidad social.</a:t>
          </a:r>
          <a:endParaRPr lang="es-ES" sz="1500" kern="1200" dirty="0"/>
        </a:p>
      </dsp:txBody>
      <dsp:txXfrm>
        <a:off x="577492" y="393723"/>
        <a:ext cx="6665822" cy="787856"/>
      </dsp:txXfrm>
    </dsp:sp>
    <dsp:sp modelId="{C112C3FA-1E1B-47A7-A791-A637A256DB1A}">
      <dsp:nvSpPr>
        <dsp:cNvPr id="0" name=""/>
        <dsp:cNvSpPr/>
      </dsp:nvSpPr>
      <dsp:spPr>
        <a:xfrm>
          <a:off x="85081" y="295241"/>
          <a:ext cx="984821" cy="9848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94D66-2B4B-48AC-A8CC-B994E24594B2}">
      <dsp:nvSpPr>
        <dsp:cNvPr id="0" name=""/>
        <dsp:cNvSpPr/>
      </dsp:nvSpPr>
      <dsp:spPr>
        <a:xfrm>
          <a:off x="1029189" y="1575713"/>
          <a:ext cx="6214125" cy="787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36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RELACIONES CARA A CARA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- Acción basada en el respeto y el cuidado. </a:t>
          </a:r>
          <a:endParaRPr lang="es-ES" sz="1500" kern="1200" dirty="0"/>
        </a:p>
      </dsp:txBody>
      <dsp:txXfrm>
        <a:off x="1029189" y="1575713"/>
        <a:ext cx="6214125" cy="787856"/>
      </dsp:txXfrm>
    </dsp:sp>
    <dsp:sp modelId="{9198E58F-6190-4F26-AC1B-A48E4A5042A3}">
      <dsp:nvSpPr>
        <dsp:cNvPr id="0" name=""/>
        <dsp:cNvSpPr/>
      </dsp:nvSpPr>
      <dsp:spPr>
        <a:xfrm>
          <a:off x="536778" y="1477231"/>
          <a:ext cx="984821" cy="9848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1C286-FA86-450E-98EB-D7031EF3F12D}">
      <dsp:nvSpPr>
        <dsp:cNvPr id="0" name=""/>
        <dsp:cNvSpPr/>
      </dsp:nvSpPr>
      <dsp:spPr>
        <a:xfrm>
          <a:off x="1029189" y="2757704"/>
          <a:ext cx="6214125" cy="787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36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RECURSOS INFORMÁTICOS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- Fundamental para garantizar el trabajo. Garantizar el acceso. </a:t>
          </a:r>
          <a:endParaRPr lang="es-ES" sz="1500" kern="1200" dirty="0"/>
        </a:p>
      </dsp:txBody>
      <dsp:txXfrm>
        <a:off x="1029189" y="2757704"/>
        <a:ext cx="6214125" cy="787856"/>
      </dsp:txXfrm>
    </dsp:sp>
    <dsp:sp modelId="{A9D36F30-3848-45CD-83D5-2D6A84B58D2F}">
      <dsp:nvSpPr>
        <dsp:cNvPr id="0" name=""/>
        <dsp:cNvSpPr/>
      </dsp:nvSpPr>
      <dsp:spPr>
        <a:xfrm>
          <a:off x="536778" y="2659222"/>
          <a:ext cx="984821" cy="9848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E8413-CD3C-43F2-86E0-406DBFA77BD4}">
      <dsp:nvSpPr>
        <dsp:cNvPr id="0" name=""/>
        <dsp:cNvSpPr/>
      </dsp:nvSpPr>
      <dsp:spPr>
        <a:xfrm>
          <a:off x="577492" y="3939694"/>
          <a:ext cx="6665822" cy="787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36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NUEVOS SABERES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- Construcción de nuevas formas de relacionamiento social orientados hacia el trabajo colectivo. </a:t>
          </a:r>
          <a:endParaRPr lang="es-ES" sz="1500" kern="1200" dirty="0"/>
        </a:p>
      </dsp:txBody>
      <dsp:txXfrm>
        <a:off x="577492" y="3939694"/>
        <a:ext cx="6665822" cy="787856"/>
      </dsp:txXfrm>
    </dsp:sp>
    <dsp:sp modelId="{E58ED11A-7882-49BE-875F-B0656EDE88DF}">
      <dsp:nvSpPr>
        <dsp:cNvPr id="0" name=""/>
        <dsp:cNvSpPr/>
      </dsp:nvSpPr>
      <dsp:spPr>
        <a:xfrm>
          <a:off x="85081" y="3841212"/>
          <a:ext cx="984821" cy="9848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488E9-55E2-4AC3-AB94-8F9832831804}">
      <dsp:nvSpPr>
        <dsp:cNvPr id="0" name=""/>
        <dsp:cNvSpPr/>
      </dsp:nvSpPr>
      <dsp:spPr>
        <a:xfrm>
          <a:off x="-5790517" y="-886259"/>
          <a:ext cx="6893793" cy="6893793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50D0F-BC9A-4F88-A408-FA245BD39E26}">
      <dsp:nvSpPr>
        <dsp:cNvPr id="0" name=""/>
        <dsp:cNvSpPr/>
      </dsp:nvSpPr>
      <dsp:spPr>
        <a:xfrm>
          <a:off x="577492" y="393723"/>
          <a:ext cx="6665822" cy="787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36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PRESENCIA FÍSICA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- Distanciamiento y cuidados. Incertidumbre. </a:t>
          </a:r>
          <a:endParaRPr lang="es-ES" sz="1500" kern="1200" dirty="0"/>
        </a:p>
      </dsp:txBody>
      <dsp:txXfrm>
        <a:off x="577492" y="393723"/>
        <a:ext cx="6665822" cy="787856"/>
      </dsp:txXfrm>
    </dsp:sp>
    <dsp:sp modelId="{C112C3FA-1E1B-47A7-A791-A637A256DB1A}">
      <dsp:nvSpPr>
        <dsp:cNvPr id="0" name=""/>
        <dsp:cNvSpPr/>
      </dsp:nvSpPr>
      <dsp:spPr>
        <a:xfrm>
          <a:off x="85081" y="295241"/>
          <a:ext cx="984821" cy="9848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94D66-2B4B-48AC-A8CC-B994E24594B2}">
      <dsp:nvSpPr>
        <dsp:cNvPr id="0" name=""/>
        <dsp:cNvSpPr/>
      </dsp:nvSpPr>
      <dsp:spPr>
        <a:xfrm>
          <a:off x="1029189" y="1575713"/>
          <a:ext cx="6214125" cy="787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36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RELACIONES CARA A CARA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- R</a:t>
          </a:r>
          <a:r>
            <a:rPr lang="es-419" sz="1500" kern="1200" dirty="0" err="1" smtClean="0"/>
            <a:t>esponsabilidad</a:t>
          </a:r>
          <a:r>
            <a:rPr lang="es-419" sz="1500" kern="1200" dirty="0" smtClean="0"/>
            <a:t> individual y los protocolos de seguridad e higiene</a:t>
          </a:r>
          <a:endParaRPr lang="es-ES" sz="1500" kern="1200" dirty="0"/>
        </a:p>
      </dsp:txBody>
      <dsp:txXfrm>
        <a:off x="1029189" y="1575713"/>
        <a:ext cx="6214125" cy="787856"/>
      </dsp:txXfrm>
    </dsp:sp>
    <dsp:sp modelId="{9198E58F-6190-4F26-AC1B-A48E4A5042A3}">
      <dsp:nvSpPr>
        <dsp:cNvPr id="0" name=""/>
        <dsp:cNvSpPr/>
      </dsp:nvSpPr>
      <dsp:spPr>
        <a:xfrm>
          <a:off x="536778" y="1477231"/>
          <a:ext cx="984821" cy="9848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1C286-FA86-450E-98EB-D7031EF3F12D}">
      <dsp:nvSpPr>
        <dsp:cNvPr id="0" name=""/>
        <dsp:cNvSpPr/>
      </dsp:nvSpPr>
      <dsp:spPr>
        <a:xfrm>
          <a:off x="1029189" y="2757704"/>
          <a:ext cx="6214125" cy="787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36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RECURSOS INFORMÁTICOS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- Capacitación fundamentalmente. Modernización y Teletrabajo </a:t>
          </a:r>
          <a:endParaRPr lang="es-ES" sz="1500" kern="1200" dirty="0"/>
        </a:p>
      </dsp:txBody>
      <dsp:txXfrm>
        <a:off x="1029189" y="2757704"/>
        <a:ext cx="6214125" cy="787856"/>
      </dsp:txXfrm>
    </dsp:sp>
    <dsp:sp modelId="{A9D36F30-3848-45CD-83D5-2D6A84B58D2F}">
      <dsp:nvSpPr>
        <dsp:cNvPr id="0" name=""/>
        <dsp:cNvSpPr/>
      </dsp:nvSpPr>
      <dsp:spPr>
        <a:xfrm>
          <a:off x="536778" y="2659222"/>
          <a:ext cx="984821" cy="9848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E8413-CD3C-43F2-86E0-406DBFA77BD4}">
      <dsp:nvSpPr>
        <dsp:cNvPr id="0" name=""/>
        <dsp:cNvSpPr/>
      </dsp:nvSpPr>
      <dsp:spPr>
        <a:xfrm>
          <a:off x="577492" y="3939694"/>
          <a:ext cx="6665822" cy="787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36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NUEVOS SABERES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- Aprendizajes, desafíos y adaptación. </a:t>
          </a:r>
          <a:endParaRPr lang="es-ES" sz="1500" kern="1200" dirty="0"/>
        </a:p>
      </dsp:txBody>
      <dsp:txXfrm>
        <a:off x="577492" y="3939694"/>
        <a:ext cx="6665822" cy="787856"/>
      </dsp:txXfrm>
    </dsp:sp>
    <dsp:sp modelId="{E58ED11A-7882-49BE-875F-B0656EDE88DF}">
      <dsp:nvSpPr>
        <dsp:cNvPr id="0" name=""/>
        <dsp:cNvSpPr/>
      </dsp:nvSpPr>
      <dsp:spPr>
        <a:xfrm>
          <a:off x="85081" y="3841212"/>
          <a:ext cx="984821" cy="9848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488E9-55E2-4AC3-AB94-8F9832831804}">
      <dsp:nvSpPr>
        <dsp:cNvPr id="0" name=""/>
        <dsp:cNvSpPr/>
      </dsp:nvSpPr>
      <dsp:spPr>
        <a:xfrm>
          <a:off x="-5790517" y="-886259"/>
          <a:ext cx="6893793" cy="6893793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50D0F-BC9A-4F88-A408-FA245BD39E26}">
      <dsp:nvSpPr>
        <dsp:cNvPr id="0" name=""/>
        <dsp:cNvSpPr/>
      </dsp:nvSpPr>
      <dsp:spPr>
        <a:xfrm>
          <a:off x="577492" y="393723"/>
          <a:ext cx="6665822" cy="787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36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PRESENCIA FÍSICA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- Es posible con protocolos manteniendo el distanciamiento y de manera paulatina.  </a:t>
          </a:r>
          <a:endParaRPr lang="es-ES" sz="1500" kern="1200" dirty="0"/>
        </a:p>
      </dsp:txBody>
      <dsp:txXfrm>
        <a:off x="577492" y="393723"/>
        <a:ext cx="6665822" cy="787856"/>
      </dsp:txXfrm>
    </dsp:sp>
    <dsp:sp modelId="{C112C3FA-1E1B-47A7-A791-A637A256DB1A}">
      <dsp:nvSpPr>
        <dsp:cNvPr id="0" name=""/>
        <dsp:cNvSpPr/>
      </dsp:nvSpPr>
      <dsp:spPr>
        <a:xfrm>
          <a:off x="85081" y="295241"/>
          <a:ext cx="984821" cy="9848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94D66-2B4B-48AC-A8CC-B994E24594B2}">
      <dsp:nvSpPr>
        <dsp:cNvPr id="0" name=""/>
        <dsp:cNvSpPr/>
      </dsp:nvSpPr>
      <dsp:spPr>
        <a:xfrm>
          <a:off x="1029189" y="1575713"/>
          <a:ext cx="6214125" cy="787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36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RELACIONES CARA A CARA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- </a:t>
          </a:r>
          <a:r>
            <a:rPr lang="es-419" sz="1500" kern="1200" dirty="0" smtClean="0"/>
            <a:t>Necesaria pero con distanciamiento y protocolos</a:t>
          </a:r>
          <a:endParaRPr lang="es-ES" sz="1500" kern="1200" dirty="0"/>
        </a:p>
      </dsp:txBody>
      <dsp:txXfrm>
        <a:off x="1029189" y="1575713"/>
        <a:ext cx="6214125" cy="787856"/>
      </dsp:txXfrm>
    </dsp:sp>
    <dsp:sp modelId="{9198E58F-6190-4F26-AC1B-A48E4A5042A3}">
      <dsp:nvSpPr>
        <dsp:cNvPr id="0" name=""/>
        <dsp:cNvSpPr/>
      </dsp:nvSpPr>
      <dsp:spPr>
        <a:xfrm>
          <a:off x="536778" y="1477231"/>
          <a:ext cx="984821" cy="9848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1C286-FA86-450E-98EB-D7031EF3F12D}">
      <dsp:nvSpPr>
        <dsp:cNvPr id="0" name=""/>
        <dsp:cNvSpPr/>
      </dsp:nvSpPr>
      <dsp:spPr>
        <a:xfrm>
          <a:off x="1029189" y="2757704"/>
          <a:ext cx="6214125" cy="787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36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RECURSOS INFORMÁTICOS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- Complemento indispensable, útil e importante. Herramienta fundamental. Inversión. </a:t>
          </a:r>
          <a:endParaRPr lang="es-ES" sz="1500" kern="1200" dirty="0"/>
        </a:p>
      </dsp:txBody>
      <dsp:txXfrm>
        <a:off x="1029189" y="2757704"/>
        <a:ext cx="6214125" cy="787856"/>
      </dsp:txXfrm>
    </dsp:sp>
    <dsp:sp modelId="{A9D36F30-3848-45CD-83D5-2D6A84B58D2F}">
      <dsp:nvSpPr>
        <dsp:cNvPr id="0" name=""/>
        <dsp:cNvSpPr/>
      </dsp:nvSpPr>
      <dsp:spPr>
        <a:xfrm>
          <a:off x="536778" y="2659222"/>
          <a:ext cx="984821" cy="9848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E8413-CD3C-43F2-86E0-406DBFA77BD4}">
      <dsp:nvSpPr>
        <dsp:cNvPr id="0" name=""/>
        <dsp:cNvSpPr/>
      </dsp:nvSpPr>
      <dsp:spPr>
        <a:xfrm>
          <a:off x="577492" y="3939694"/>
          <a:ext cx="6665822" cy="787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36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NUEVOS SABERES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- Buen manejo de las </a:t>
          </a:r>
          <a:r>
            <a:rPr lang="es-ES" sz="1500" kern="1200" dirty="0" err="1" smtClean="0"/>
            <a:t>TICs</a:t>
          </a:r>
          <a:r>
            <a:rPr lang="es-ES" sz="1500" kern="1200" dirty="0" smtClean="0"/>
            <a:t>. </a:t>
          </a:r>
          <a:endParaRPr lang="es-ES" sz="1500" kern="1200" dirty="0"/>
        </a:p>
      </dsp:txBody>
      <dsp:txXfrm>
        <a:off x="577492" y="3939694"/>
        <a:ext cx="6665822" cy="787856"/>
      </dsp:txXfrm>
    </dsp:sp>
    <dsp:sp modelId="{E58ED11A-7882-49BE-875F-B0656EDE88DF}">
      <dsp:nvSpPr>
        <dsp:cNvPr id="0" name=""/>
        <dsp:cNvSpPr/>
      </dsp:nvSpPr>
      <dsp:spPr>
        <a:xfrm>
          <a:off x="85081" y="3841212"/>
          <a:ext cx="984821" cy="9848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488E9-55E2-4AC3-AB94-8F9832831804}">
      <dsp:nvSpPr>
        <dsp:cNvPr id="0" name=""/>
        <dsp:cNvSpPr/>
      </dsp:nvSpPr>
      <dsp:spPr>
        <a:xfrm>
          <a:off x="-5790517" y="-886259"/>
          <a:ext cx="6893793" cy="6893793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50D0F-BC9A-4F88-A408-FA245BD39E26}">
      <dsp:nvSpPr>
        <dsp:cNvPr id="0" name=""/>
        <dsp:cNvSpPr/>
      </dsp:nvSpPr>
      <dsp:spPr>
        <a:xfrm>
          <a:off x="577492" y="393723"/>
          <a:ext cx="6665822" cy="787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36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PRESENCIA FÍSICA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- Es complicado, incluso imposible, mantener el distanciamiento, pero necesario.  </a:t>
          </a:r>
          <a:endParaRPr lang="es-ES" sz="1500" kern="1200" dirty="0"/>
        </a:p>
      </dsp:txBody>
      <dsp:txXfrm>
        <a:off x="577492" y="393723"/>
        <a:ext cx="6665822" cy="787856"/>
      </dsp:txXfrm>
    </dsp:sp>
    <dsp:sp modelId="{C112C3FA-1E1B-47A7-A791-A637A256DB1A}">
      <dsp:nvSpPr>
        <dsp:cNvPr id="0" name=""/>
        <dsp:cNvSpPr/>
      </dsp:nvSpPr>
      <dsp:spPr>
        <a:xfrm>
          <a:off x="85081" y="295241"/>
          <a:ext cx="984821" cy="9848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94D66-2B4B-48AC-A8CC-B994E24594B2}">
      <dsp:nvSpPr>
        <dsp:cNvPr id="0" name=""/>
        <dsp:cNvSpPr/>
      </dsp:nvSpPr>
      <dsp:spPr>
        <a:xfrm>
          <a:off x="1029189" y="1575713"/>
          <a:ext cx="6214125" cy="787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36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RELACIONES CARA A CARA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- </a:t>
          </a:r>
          <a:r>
            <a:rPr lang="es-419" sz="1500" kern="1200" dirty="0" smtClean="0"/>
            <a:t>Es posible, con protocolos y uso de barbijos.</a:t>
          </a:r>
          <a:endParaRPr lang="es-ES" sz="1500" kern="1200" dirty="0"/>
        </a:p>
      </dsp:txBody>
      <dsp:txXfrm>
        <a:off x="1029189" y="1575713"/>
        <a:ext cx="6214125" cy="787856"/>
      </dsp:txXfrm>
    </dsp:sp>
    <dsp:sp modelId="{9198E58F-6190-4F26-AC1B-A48E4A5042A3}">
      <dsp:nvSpPr>
        <dsp:cNvPr id="0" name=""/>
        <dsp:cNvSpPr/>
      </dsp:nvSpPr>
      <dsp:spPr>
        <a:xfrm>
          <a:off x="536778" y="1477231"/>
          <a:ext cx="984821" cy="9848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1C286-FA86-450E-98EB-D7031EF3F12D}">
      <dsp:nvSpPr>
        <dsp:cNvPr id="0" name=""/>
        <dsp:cNvSpPr/>
      </dsp:nvSpPr>
      <dsp:spPr>
        <a:xfrm>
          <a:off x="1029189" y="2757704"/>
          <a:ext cx="6214125" cy="787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36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RECURSOS INFORMÁTICOS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- Es mejorable, la virtualidad es útil y buena.</a:t>
          </a:r>
          <a:endParaRPr lang="es-ES" sz="1500" kern="1200" dirty="0"/>
        </a:p>
      </dsp:txBody>
      <dsp:txXfrm>
        <a:off x="1029189" y="2757704"/>
        <a:ext cx="6214125" cy="787856"/>
      </dsp:txXfrm>
    </dsp:sp>
    <dsp:sp modelId="{A9D36F30-3848-45CD-83D5-2D6A84B58D2F}">
      <dsp:nvSpPr>
        <dsp:cNvPr id="0" name=""/>
        <dsp:cNvSpPr/>
      </dsp:nvSpPr>
      <dsp:spPr>
        <a:xfrm>
          <a:off x="536778" y="2659222"/>
          <a:ext cx="984821" cy="9848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E8413-CD3C-43F2-86E0-406DBFA77BD4}">
      <dsp:nvSpPr>
        <dsp:cNvPr id="0" name=""/>
        <dsp:cNvSpPr/>
      </dsp:nvSpPr>
      <dsp:spPr>
        <a:xfrm>
          <a:off x="577492" y="3939694"/>
          <a:ext cx="6665822" cy="787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36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NUEVOS SABERES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- La adaptación, nuevas prácticas, fueron posibles y necesarias. </a:t>
          </a:r>
          <a:endParaRPr lang="es-ES" sz="1500" kern="1200" dirty="0"/>
        </a:p>
      </dsp:txBody>
      <dsp:txXfrm>
        <a:off x="577492" y="3939694"/>
        <a:ext cx="6665822" cy="787856"/>
      </dsp:txXfrm>
    </dsp:sp>
    <dsp:sp modelId="{E58ED11A-7882-49BE-875F-B0656EDE88DF}">
      <dsp:nvSpPr>
        <dsp:cNvPr id="0" name=""/>
        <dsp:cNvSpPr/>
      </dsp:nvSpPr>
      <dsp:spPr>
        <a:xfrm>
          <a:off x="85081" y="3841212"/>
          <a:ext cx="984821" cy="9848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56335" y="2297572"/>
            <a:ext cx="7315200" cy="3255264"/>
          </a:xfrm>
        </p:spPr>
        <p:txBody>
          <a:bodyPr>
            <a:normAutofit/>
          </a:bodyPr>
          <a:lstStyle/>
          <a:p>
            <a:r>
              <a:rPr lang="es-ES" sz="3600" b="1" spc="0" dirty="0" smtClean="0">
                <a:solidFill>
                  <a:srgbClr val="002060"/>
                </a:solidFill>
                <a:latin typeface="Calibri Light" panose="020F0302020204030204"/>
              </a:rPr>
              <a:t>ESTUDIO </a:t>
            </a:r>
            <a:r>
              <a:rPr lang="es-ES" sz="3600" b="1" spc="0" dirty="0">
                <a:solidFill>
                  <a:srgbClr val="002060"/>
                </a:solidFill>
                <a:latin typeface="Calibri Light" panose="020F0302020204030204"/>
              </a:rPr>
              <a:t>DE LA REALIDAD UNIVERSITARIA EN EL PROCESO</a:t>
            </a:r>
            <a:br>
              <a:rPr lang="es-ES" sz="3600" b="1" spc="0" dirty="0">
                <a:solidFill>
                  <a:srgbClr val="002060"/>
                </a:solidFill>
                <a:latin typeface="Calibri Light" panose="020F0302020204030204"/>
              </a:rPr>
            </a:br>
            <a:r>
              <a:rPr lang="es-ES" sz="3600" b="1" spc="0" dirty="0">
                <a:solidFill>
                  <a:srgbClr val="002060"/>
                </a:solidFill>
                <a:latin typeface="Calibri Light" panose="020F0302020204030204"/>
              </a:rPr>
              <a:t>DE PANDEMIA: </a:t>
            </a:r>
            <a:r>
              <a:rPr lang="es-ES" sz="3600" b="1" spc="0" dirty="0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/>
            </a:r>
            <a:br>
              <a:rPr lang="es-ES" sz="3600" b="1" spc="0" dirty="0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</a:br>
            <a:r>
              <a:rPr lang="es-ES" sz="3600" b="1" spc="0" dirty="0">
                <a:solidFill>
                  <a:srgbClr val="FF0000"/>
                </a:solidFill>
                <a:latin typeface="Calibri Light" panose="020F0302020204030204"/>
              </a:rPr>
              <a:t>PERCEPCIONES Y CAPACIDADES PARA EL REGRESO A LA</a:t>
            </a:r>
            <a:br>
              <a:rPr lang="es-ES" sz="3600" b="1" spc="0" dirty="0">
                <a:solidFill>
                  <a:srgbClr val="FF0000"/>
                </a:solidFill>
                <a:latin typeface="Calibri Light" panose="020F0302020204030204"/>
              </a:rPr>
            </a:br>
            <a:r>
              <a:rPr lang="es-ES" sz="3600" b="1" spc="0" dirty="0">
                <a:solidFill>
                  <a:srgbClr val="FF0000"/>
                </a:solidFill>
                <a:latin typeface="Calibri Light" panose="020F0302020204030204"/>
              </a:rPr>
              <a:t>PRESENCIALIDAD</a:t>
            </a:r>
            <a:endParaRPr lang="es-419" dirty="0"/>
          </a:p>
        </p:txBody>
      </p:sp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789" y="4784310"/>
            <a:ext cx="2638605" cy="81724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0"/>
          <a:stretch/>
        </p:blipFill>
        <p:spPr>
          <a:xfrm>
            <a:off x="9465064" y="3081975"/>
            <a:ext cx="2400057" cy="152884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535" y="1160350"/>
            <a:ext cx="3548568" cy="207923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32" y="1160350"/>
            <a:ext cx="5077105" cy="12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9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478" y="1053544"/>
            <a:ext cx="3247927" cy="4741386"/>
          </a:xfrm>
        </p:spPr>
        <p:txBody>
          <a:bodyPr/>
          <a:lstStyle/>
          <a:p>
            <a:r>
              <a:rPr lang="es-419" dirty="0" smtClean="0"/>
              <a:t>Consejos Directivos y Consejo Superior</a:t>
            </a:r>
            <a:br>
              <a:rPr lang="es-419" dirty="0" smtClean="0"/>
            </a:br>
            <a:r>
              <a:rPr lang="es-419" dirty="0" smtClean="0"/>
              <a:t>•</a:t>
            </a:r>
            <a:br>
              <a:rPr lang="es-419" dirty="0" smtClean="0"/>
            </a:br>
            <a:r>
              <a:rPr lang="es-419" sz="2800" dirty="0" smtClean="0"/>
              <a:t>SESIONES SEMIPRESENCIALES</a:t>
            </a:r>
            <a:endParaRPr lang="es-419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967992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8729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/>
              <a:t>Consejos Directivos y Consejo Superior</a:t>
            </a:r>
            <a:br>
              <a:rPr lang="es-419" dirty="0"/>
            </a:br>
            <a:r>
              <a:rPr lang="es-419" dirty="0" smtClean="0"/>
              <a:t>•</a:t>
            </a:r>
            <a:br>
              <a:rPr lang="es-419" dirty="0" smtClean="0"/>
            </a:br>
            <a:r>
              <a:rPr lang="es-419" sz="2800" dirty="0" smtClean="0"/>
              <a:t>SENTIDOS SOBRE LA NUEVA PRESENCIALIDAD</a:t>
            </a:r>
            <a:endParaRPr lang="es-419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067425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1810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/>
              <a:t>Consejos Directivos y Consejo Superior</a:t>
            </a:r>
            <a:br>
              <a:rPr lang="es-419" dirty="0"/>
            </a:br>
            <a:r>
              <a:rPr lang="es-419" dirty="0"/>
              <a:t>•</a:t>
            </a:r>
            <a:br>
              <a:rPr lang="es-419" dirty="0"/>
            </a:br>
            <a:r>
              <a:rPr lang="es-419" sz="2800" dirty="0" smtClean="0"/>
              <a:t>PERCEPCIONES SOBRE LA NUEVA NORMALIDAD</a:t>
            </a:r>
            <a:endParaRPr lang="es-419" sz="2800" dirty="0"/>
          </a:p>
        </p:txBody>
      </p:sp>
      <p:grpSp>
        <p:nvGrpSpPr>
          <p:cNvPr id="4" name="Group 366"/>
          <p:cNvGrpSpPr>
            <a:grpSpLocks/>
          </p:cNvGrpSpPr>
          <p:nvPr/>
        </p:nvGrpSpPr>
        <p:grpSpPr bwMode="auto">
          <a:xfrm>
            <a:off x="3709853" y="1726472"/>
            <a:ext cx="7978776" cy="3395912"/>
            <a:chOff x="1684" y="283"/>
            <a:chExt cx="8523" cy="3876"/>
          </a:xfrm>
        </p:grpSpPr>
        <p:pic>
          <p:nvPicPr>
            <p:cNvPr id="5" name="Picture 36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" y="1150"/>
              <a:ext cx="8504" cy="214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367"/>
            <p:cNvSpPr>
              <a:spLocks noChangeArrowheads="1"/>
            </p:cNvSpPr>
            <p:nvPr/>
          </p:nvSpPr>
          <p:spPr bwMode="auto">
            <a:xfrm>
              <a:off x="1684" y="283"/>
              <a:ext cx="8523" cy="3876"/>
            </a:xfrm>
            <a:prstGeom prst="rect">
              <a:avLst/>
            </a:prstGeom>
            <a:noFill/>
            <a:ln w="12192">
              <a:solidFill>
                <a:schemeClr val="bg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419"/>
            </a:p>
          </p:txBody>
        </p:sp>
      </p:grpSp>
    </p:spTree>
    <p:extLst>
      <p:ext uri="{BB962C8B-B14F-4D97-AF65-F5344CB8AC3E}">
        <p14:creationId xmlns:p14="http://schemas.microsoft.com/office/powerpoint/2010/main" val="1349438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65047" cy="4601183"/>
          </a:xfrm>
        </p:spPr>
        <p:txBody>
          <a:bodyPr/>
          <a:lstStyle/>
          <a:p>
            <a:r>
              <a:rPr lang="es-419" dirty="0" smtClean="0"/>
              <a:t>Nodocentes</a:t>
            </a:r>
            <a:br>
              <a:rPr lang="es-419" dirty="0" smtClean="0"/>
            </a:br>
            <a:r>
              <a:rPr lang="es-419" dirty="0" smtClean="0"/>
              <a:t>•</a:t>
            </a:r>
            <a:br>
              <a:rPr lang="es-419" dirty="0" smtClean="0"/>
            </a:br>
            <a:r>
              <a:rPr lang="es-419" sz="2800" dirty="0" smtClean="0"/>
              <a:t>CARACTERÍSTICAS GENERALES</a:t>
            </a:r>
            <a:endParaRPr lang="es-419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17682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655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Nodocentes</a:t>
            </a:r>
            <a:br>
              <a:rPr lang="es-419" dirty="0"/>
            </a:br>
            <a:r>
              <a:rPr lang="es-419" dirty="0" smtClean="0"/>
              <a:t>•</a:t>
            </a:r>
            <a:br>
              <a:rPr lang="es-419" dirty="0" smtClean="0"/>
            </a:br>
            <a:r>
              <a:rPr lang="es-419" sz="2800" dirty="0" smtClean="0"/>
              <a:t>ACTIVIDADES PENDIENTES</a:t>
            </a:r>
            <a:endParaRPr lang="es-419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320840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675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 smtClean="0"/>
              <a:t>Nodocentes</a:t>
            </a:r>
            <a:r>
              <a:rPr lang="es-419" dirty="0"/>
              <a:t/>
            </a:r>
            <a:br>
              <a:rPr lang="es-419" dirty="0"/>
            </a:br>
            <a:r>
              <a:rPr lang="es-419" dirty="0" smtClean="0"/>
              <a:t>•</a:t>
            </a:r>
            <a:br>
              <a:rPr lang="es-419" dirty="0" smtClean="0"/>
            </a:br>
            <a:r>
              <a:rPr lang="es-419" sz="2800" dirty="0" smtClean="0"/>
              <a:t>SENTIDOS SOBRE LA NUEVA PRESENCIALIDAD</a:t>
            </a:r>
            <a:endParaRPr lang="es-419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081150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2472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Docentes</a:t>
            </a:r>
            <a:br>
              <a:rPr lang="es-419" dirty="0" smtClean="0"/>
            </a:br>
            <a:r>
              <a:rPr lang="es-419" dirty="0" smtClean="0"/>
              <a:t>•</a:t>
            </a:r>
            <a:br>
              <a:rPr lang="es-419" dirty="0" smtClean="0"/>
            </a:br>
            <a:r>
              <a:rPr lang="es-419" dirty="0" smtClean="0"/>
              <a:t>Características Generales</a:t>
            </a:r>
            <a:endParaRPr lang="es-419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447468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624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Docentes</a:t>
            </a:r>
            <a:br>
              <a:rPr lang="es-419" dirty="0" smtClean="0"/>
            </a:br>
            <a:r>
              <a:rPr lang="es-419" dirty="0" smtClean="0"/>
              <a:t>•</a:t>
            </a:r>
            <a:br>
              <a:rPr lang="es-419" dirty="0" smtClean="0"/>
            </a:br>
            <a:r>
              <a:rPr lang="es-419" sz="2800" dirty="0" smtClean="0"/>
              <a:t>NUEVA PRESENCIALIDAD</a:t>
            </a:r>
            <a:endParaRPr lang="es-419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838455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4087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 smtClean="0"/>
              <a:t>Docentes</a:t>
            </a:r>
            <a:r>
              <a:rPr lang="es-419" dirty="0"/>
              <a:t/>
            </a:r>
            <a:br>
              <a:rPr lang="es-419" dirty="0"/>
            </a:br>
            <a:r>
              <a:rPr lang="es-419" dirty="0" smtClean="0"/>
              <a:t>•</a:t>
            </a:r>
            <a:br>
              <a:rPr lang="es-419" dirty="0" smtClean="0"/>
            </a:br>
            <a:r>
              <a:rPr lang="es-419" sz="2800" dirty="0" smtClean="0"/>
              <a:t>SENTIDOS SOBRE LA NUEVA PRESENCIALIDAD</a:t>
            </a:r>
            <a:endParaRPr lang="es-419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583993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510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Estudiantes</a:t>
            </a:r>
            <a:br>
              <a:rPr lang="es-419" dirty="0" smtClean="0"/>
            </a:br>
            <a:r>
              <a:rPr lang="es-419" dirty="0" smtClean="0"/>
              <a:t>•</a:t>
            </a:r>
            <a:br>
              <a:rPr lang="es-419" dirty="0" smtClean="0"/>
            </a:br>
            <a:r>
              <a:rPr lang="es-419" sz="2800" dirty="0" smtClean="0"/>
              <a:t>PERCEPCIONES REGRESO A LA PRESENCIALIDAD</a:t>
            </a:r>
            <a:endParaRPr lang="es-419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036155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423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6680" y="864108"/>
            <a:ext cx="2947482" cy="1632426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OBJETIVO </a:t>
            </a:r>
            <a:r>
              <a:rPr lang="es-ES" b="1" dirty="0">
                <a:solidFill>
                  <a:schemeClr val="bg1"/>
                </a:solidFill>
              </a:rPr>
              <a:t>GENERAL</a:t>
            </a:r>
            <a:br>
              <a:rPr lang="es-ES" b="1" dirty="0">
                <a:solidFill>
                  <a:schemeClr val="bg1"/>
                </a:solidFill>
              </a:rPr>
            </a:b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b="1" spc="40" dirty="0" smtClean="0">
                <a:solidFill>
                  <a:schemeClr val="tx1"/>
                </a:solidFill>
              </a:rPr>
              <a:t>Sentar </a:t>
            </a:r>
            <a:r>
              <a:rPr lang="es-ES" sz="2400" b="1" spc="40" dirty="0">
                <a:solidFill>
                  <a:schemeClr val="tx1"/>
                </a:solidFill>
              </a:rPr>
              <a:t>las bases de conocimiento para sustentar las decisiones institucionales y de gestión.</a:t>
            </a:r>
          </a:p>
          <a:p>
            <a:pPr marL="457200" indent="-457200" algn="just">
              <a:buFontTx/>
              <a:buChar char="-"/>
            </a:pPr>
            <a:endParaRPr lang="es-ES" sz="2400" b="1" spc="4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ES" sz="2400" b="1" spc="4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chemeClr val="tx1"/>
                </a:solidFill>
              </a:rPr>
              <a:t>- </a:t>
            </a:r>
            <a:r>
              <a:rPr lang="es-ES" b="1" dirty="0">
                <a:solidFill>
                  <a:schemeClr val="tx1"/>
                </a:solidFill>
              </a:rPr>
              <a:t>Conocer las capacidades institucionales (físicas e inmateriales) para la re-implementación de la </a:t>
            </a:r>
            <a:r>
              <a:rPr lang="es-ES" b="1" dirty="0" err="1">
                <a:solidFill>
                  <a:schemeClr val="tx1"/>
                </a:solidFill>
              </a:rPr>
              <a:t>presencialidad</a:t>
            </a:r>
            <a:r>
              <a:rPr lang="es-ES" b="1" dirty="0">
                <a:solidFill>
                  <a:schemeClr val="tx1"/>
                </a:solidFill>
              </a:rPr>
              <a:t>.</a:t>
            </a:r>
            <a:endParaRPr lang="es-A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b="1" dirty="0">
                <a:solidFill>
                  <a:schemeClr val="tx1"/>
                </a:solidFill>
              </a:rPr>
              <a:t>- Generar insumos con conocimiento localizado de las expectativas y las habilidades disponibles, así como las condiciones físicas de cada una de las dependencias universitarias de las diferentes sedes.</a:t>
            </a:r>
            <a:endParaRPr lang="es-A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b="1" dirty="0">
                <a:solidFill>
                  <a:schemeClr val="tx1"/>
                </a:solidFill>
              </a:rPr>
              <a:t>- Interpretar las oportunidades de retorno a la </a:t>
            </a:r>
            <a:r>
              <a:rPr lang="es-ES" b="1" dirty="0" err="1">
                <a:solidFill>
                  <a:schemeClr val="tx1"/>
                </a:solidFill>
              </a:rPr>
              <a:t>presencialidad</a:t>
            </a:r>
            <a:r>
              <a:rPr lang="es-ES" b="1" dirty="0">
                <a:solidFill>
                  <a:schemeClr val="tx1"/>
                </a:solidFill>
              </a:rPr>
              <a:t> en base a la revisión previa y sistemática de las condiciones específicas de las áreas y las características de sus actividades.</a:t>
            </a:r>
            <a:endParaRPr lang="es-AR" b="1" dirty="0">
              <a:solidFill>
                <a:schemeClr val="tx1"/>
              </a:solidFill>
            </a:endParaRPr>
          </a:p>
          <a:p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3309648"/>
            <a:ext cx="3385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spc="40" dirty="0">
                <a:solidFill>
                  <a:schemeClr val="bg1"/>
                </a:solidFill>
              </a:rPr>
              <a:t>OBJETIVOS ESPECIFICOS</a:t>
            </a:r>
            <a:endParaRPr lang="es-ES" sz="2400" b="1" spc="4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04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Estudiantes</a:t>
            </a:r>
            <a:br>
              <a:rPr lang="es-419" dirty="0"/>
            </a:br>
            <a:r>
              <a:rPr lang="es-419" dirty="0"/>
              <a:t>•</a:t>
            </a:r>
            <a:br>
              <a:rPr lang="es-419" dirty="0"/>
            </a:br>
            <a:r>
              <a:rPr lang="es-419" sz="2800" dirty="0"/>
              <a:t>PERCEPCIONES REGRESO A LA PRESENCIALIDAD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857383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8031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 smtClean="0"/>
              <a:t>Estudiantes</a:t>
            </a:r>
            <a:r>
              <a:rPr lang="es-419" dirty="0"/>
              <a:t/>
            </a:r>
            <a:br>
              <a:rPr lang="es-419" dirty="0"/>
            </a:br>
            <a:r>
              <a:rPr lang="es-419" dirty="0" smtClean="0"/>
              <a:t>•</a:t>
            </a:r>
            <a:br>
              <a:rPr lang="es-419" dirty="0" smtClean="0"/>
            </a:br>
            <a:r>
              <a:rPr lang="es-419" sz="2800" dirty="0" smtClean="0"/>
              <a:t>SENTIDOS SOBRE LA NUEVA PRESENCIALIDAD</a:t>
            </a:r>
            <a:endParaRPr lang="es-419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611999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9447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Estudiantes</a:t>
            </a:r>
            <a:br>
              <a:rPr lang="es-419" dirty="0"/>
            </a:br>
            <a:r>
              <a:rPr lang="es-419" dirty="0"/>
              <a:t>•</a:t>
            </a:r>
            <a:br>
              <a:rPr lang="es-419" dirty="0"/>
            </a:br>
            <a:r>
              <a:rPr lang="es-419" sz="2800" dirty="0"/>
              <a:t>SENTIDOS SOBRE LA NUEVA </a:t>
            </a:r>
            <a:r>
              <a:rPr lang="es-419" sz="2800" dirty="0" smtClean="0"/>
              <a:t>NORMALIDAD</a:t>
            </a:r>
            <a:endParaRPr lang="es-419" sz="2800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613603" y="1611532"/>
            <a:ext cx="7999276" cy="3633388"/>
            <a:chOff x="7" y="7"/>
            <a:chExt cx="8518" cy="3869"/>
          </a:xfrm>
        </p:grpSpPr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" y="570"/>
              <a:ext cx="8504" cy="2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7" y="7"/>
              <a:ext cx="8518" cy="3869"/>
            </a:xfrm>
            <a:prstGeom prst="rect">
              <a:avLst/>
            </a:prstGeom>
            <a:noFill/>
            <a:ln w="9144">
              <a:solidFill>
                <a:srgbClr val="6F2F9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419"/>
            </a:p>
          </p:txBody>
        </p:sp>
      </p:grpSp>
    </p:spTree>
    <p:extLst>
      <p:ext uri="{BB962C8B-B14F-4D97-AF65-F5344CB8AC3E}">
        <p14:creationId xmlns:p14="http://schemas.microsoft.com/office/powerpoint/2010/main" val="1879996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9535" y="788996"/>
            <a:ext cx="7315200" cy="3255264"/>
          </a:xfrm>
        </p:spPr>
        <p:txBody>
          <a:bodyPr/>
          <a:lstStyle/>
          <a:p>
            <a:r>
              <a:rPr lang="es-419" dirty="0" smtClean="0"/>
              <a:t>SENTIDOS DE LA COMUNIDAD UNIVERSITARIA</a:t>
            </a:r>
            <a:endParaRPr lang="es-419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789535" y="4163131"/>
            <a:ext cx="7791994" cy="1493085"/>
          </a:xfrm>
        </p:spPr>
        <p:txBody>
          <a:bodyPr>
            <a:normAutofit fontScale="92500" lnSpcReduction="20000"/>
          </a:bodyPr>
          <a:lstStyle/>
          <a:p>
            <a:r>
              <a:rPr lang="es-419" dirty="0"/>
              <a:t>La incertidumbre y la responsabilidad aparecen como habilidades que deberán desempeñar cotidianamente en esta nueva normalidad. El distanciamiento, como una práctica de cuidado, que remite a la conciencia social y el respeto del otro. La adaptación a la virtualidad, para muchos y muchas, a contextos de semipresencialidad, mediados por tecnología, no será fácil, pero necesario.</a:t>
            </a:r>
          </a:p>
        </p:txBody>
      </p:sp>
    </p:spTree>
    <p:extLst>
      <p:ext uri="{BB962C8B-B14F-4D97-AF65-F5344CB8AC3E}">
        <p14:creationId xmlns:p14="http://schemas.microsoft.com/office/powerpoint/2010/main" val="223106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4" y="744582"/>
            <a:ext cx="11879448" cy="538189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27621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83539" y="2625634"/>
            <a:ext cx="4924697" cy="1227909"/>
          </a:xfrm>
        </p:spPr>
        <p:txBody>
          <a:bodyPr>
            <a:normAutofit/>
          </a:bodyPr>
          <a:lstStyle/>
          <a:p>
            <a:r>
              <a:rPr lang="es-ES" sz="4400" b="1" spc="0" dirty="0" smtClean="0">
                <a:solidFill>
                  <a:srgbClr val="002060"/>
                </a:solidFill>
                <a:latin typeface="Calibri Light" panose="020F0302020204030204"/>
              </a:rPr>
              <a:t>MUCHAS GRACIAS</a:t>
            </a:r>
            <a:endParaRPr lang="es-419" sz="6600" dirty="0"/>
          </a:p>
        </p:txBody>
      </p:sp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789" y="4784310"/>
            <a:ext cx="2638605" cy="81724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0"/>
          <a:stretch/>
        </p:blipFill>
        <p:spPr>
          <a:xfrm>
            <a:off x="9465064" y="3081975"/>
            <a:ext cx="2400057" cy="152884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535" y="1160350"/>
            <a:ext cx="3548568" cy="207923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32" y="1160350"/>
            <a:ext cx="5077105" cy="12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6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Ficha </a:t>
            </a:r>
            <a:r>
              <a:rPr lang="es-AR" b="1" dirty="0" smtClean="0">
                <a:solidFill>
                  <a:schemeClr val="bg1"/>
                </a:solidFill>
              </a:rPr>
              <a:t>técnica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34136" y="365759"/>
            <a:ext cx="7315200" cy="6361611"/>
          </a:xfrm>
        </p:spPr>
        <p:txBody>
          <a:bodyPr>
            <a:normAutofit lnSpcReduction="1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Tipo </a:t>
            </a:r>
            <a:r>
              <a:rPr lang="es-AR" dirty="0">
                <a:solidFill>
                  <a:schemeClr val="tx1"/>
                </a:solidFill>
              </a:rPr>
              <a:t>de encuesta: semiestructurada.</a:t>
            </a:r>
          </a:p>
          <a:p>
            <a:pPr lvl="1"/>
            <a:r>
              <a:rPr lang="es-AR" dirty="0">
                <a:solidFill>
                  <a:schemeClr val="tx1"/>
                </a:solidFill>
              </a:rPr>
              <a:t>Funcionarias/os Institutos Académicos Pedagógicos (22 preguntas).</a:t>
            </a:r>
          </a:p>
          <a:p>
            <a:pPr lvl="1"/>
            <a:r>
              <a:rPr lang="es-AR" dirty="0">
                <a:solidFill>
                  <a:schemeClr val="tx1"/>
                </a:solidFill>
              </a:rPr>
              <a:t>Funcionarias/os de Secretarias y dependencias de Rectorado (12 preguntas)</a:t>
            </a:r>
          </a:p>
          <a:p>
            <a:pPr lvl="1"/>
            <a:r>
              <a:rPr lang="es-AR" dirty="0">
                <a:solidFill>
                  <a:schemeClr val="tx1"/>
                </a:solidFill>
              </a:rPr>
              <a:t>Estudiantes (18 preguntas)</a:t>
            </a:r>
          </a:p>
          <a:p>
            <a:pPr lvl="1"/>
            <a:r>
              <a:rPr lang="es-AR" dirty="0">
                <a:solidFill>
                  <a:schemeClr val="tx1"/>
                </a:solidFill>
              </a:rPr>
              <a:t>Docentes (18 preguntas)</a:t>
            </a:r>
          </a:p>
          <a:p>
            <a:pPr lvl="1"/>
            <a:r>
              <a:rPr lang="es-AR" dirty="0">
                <a:solidFill>
                  <a:schemeClr val="tx1"/>
                </a:solidFill>
              </a:rPr>
              <a:t>Consejeros/as Consejo Superior y Directivos (13 preguntas)</a:t>
            </a:r>
          </a:p>
          <a:p>
            <a:pPr lvl="1"/>
            <a:r>
              <a:rPr lang="es-AR" dirty="0">
                <a:solidFill>
                  <a:schemeClr val="tx1"/>
                </a:solidFill>
              </a:rPr>
              <a:t>Personal </a:t>
            </a:r>
            <a:r>
              <a:rPr lang="es-AR" dirty="0" err="1">
                <a:solidFill>
                  <a:schemeClr val="tx1"/>
                </a:solidFill>
              </a:rPr>
              <a:t>Nodocentes</a:t>
            </a:r>
            <a:r>
              <a:rPr lang="es-AR" dirty="0">
                <a:solidFill>
                  <a:schemeClr val="tx1"/>
                </a:solidFill>
              </a:rPr>
              <a:t> (26 preguntas)</a:t>
            </a:r>
          </a:p>
          <a:p>
            <a:pPr lvl="1"/>
            <a:r>
              <a:rPr lang="es-AR" dirty="0">
                <a:solidFill>
                  <a:schemeClr val="tx1"/>
                </a:solidFill>
              </a:rPr>
              <a:t>Período de trabajo de campo: fines de junio y principios de julio.</a:t>
            </a:r>
          </a:p>
          <a:p>
            <a:r>
              <a:rPr lang="es-AR" dirty="0">
                <a:solidFill>
                  <a:schemeClr val="tx1"/>
                </a:solidFill>
              </a:rPr>
              <a:t>Diseño de la encuesta </a:t>
            </a:r>
            <a:r>
              <a:rPr lang="es-AR" dirty="0" smtClean="0">
                <a:solidFill>
                  <a:schemeClr val="tx1"/>
                </a:solidFill>
              </a:rPr>
              <a:t>(</a:t>
            </a:r>
            <a:r>
              <a:rPr lang="es-ES" dirty="0" smtClean="0">
                <a:solidFill>
                  <a:schemeClr val="tx1"/>
                </a:solidFill>
              </a:rPr>
              <a:t>actividades </a:t>
            </a:r>
            <a:r>
              <a:rPr lang="es-ES" dirty="0">
                <a:solidFill>
                  <a:schemeClr val="tx1"/>
                </a:solidFill>
              </a:rPr>
              <a:t>específicas):</a:t>
            </a:r>
          </a:p>
          <a:p>
            <a:pPr lvl="1"/>
            <a:r>
              <a:rPr lang="es-ES" dirty="0">
                <a:solidFill>
                  <a:schemeClr val="tx1"/>
                </a:solidFill>
              </a:rPr>
              <a:t>Identificar y recolectar material bibliográfico, encuestas,  reunir antecedentes y encuestas realizadas sobre el tema.</a:t>
            </a:r>
          </a:p>
          <a:p>
            <a:pPr lvl="1"/>
            <a:r>
              <a:rPr lang="es-ES" dirty="0">
                <a:solidFill>
                  <a:schemeClr val="tx1"/>
                </a:solidFill>
              </a:rPr>
              <a:t>Elaboración de problema o tema: Delimitar las preguntas que se desean contestar con los datos a recabar en la encuesta.</a:t>
            </a:r>
          </a:p>
          <a:p>
            <a:pPr lvl="1"/>
            <a:r>
              <a:rPr lang="es-ES" dirty="0">
                <a:solidFill>
                  <a:schemeClr val="tx1"/>
                </a:solidFill>
              </a:rPr>
              <a:t>Redacción del cuestionario en base a problemas y objetivos.</a:t>
            </a:r>
          </a:p>
          <a:p>
            <a:pPr lvl="1"/>
            <a:r>
              <a:rPr lang="es-ES" dirty="0">
                <a:solidFill>
                  <a:schemeClr val="tx1"/>
                </a:solidFill>
              </a:rPr>
              <a:t>Intercambiar la encuesta diseñada con los distintos participantes del proceso.</a:t>
            </a:r>
          </a:p>
          <a:p>
            <a:pPr lvl="1"/>
            <a:r>
              <a:rPr lang="es-ES" dirty="0">
                <a:solidFill>
                  <a:schemeClr val="tx1"/>
                </a:solidFill>
              </a:rPr>
              <a:t>Aplicar encuesta piloto y evaluación del funcionamiento del cuestionario y del trabajo de campo.</a:t>
            </a:r>
          </a:p>
          <a:p>
            <a:pPr lvl="1"/>
            <a:r>
              <a:rPr lang="es-ES" dirty="0">
                <a:solidFill>
                  <a:schemeClr val="tx1"/>
                </a:solidFill>
              </a:rPr>
              <a:t>Procesamiento y sistematización de los datos (gráficos y cuadros).</a:t>
            </a:r>
          </a:p>
          <a:p>
            <a:pPr lvl="1"/>
            <a:r>
              <a:rPr lang="es-ES" dirty="0">
                <a:solidFill>
                  <a:schemeClr val="tx1"/>
                </a:solidFill>
              </a:rPr>
              <a:t>Lectura de informe final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36017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Presentación de Resultados </a:t>
            </a:r>
            <a:endParaRPr lang="es-419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 smtClean="0"/>
              <a:t>Actores Institucionales y Claustros 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669598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Rectorado y secretarías</a:t>
            </a:r>
            <a:br>
              <a:rPr lang="es-419" dirty="0" smtClean="0"/>
            </a:br>
            <a:r>
              <a:rPr lang="es-419" dirty="0"/>
              <a:t>•</a:t>
            </a:r>
            <a:r>
              <a:rPr lang="es-419" dirty="0" smtClean="0"/>
              <a:t> </a:t>
            </a:r>
            <a:br>
              <a:rPr lang="es-419" dirty="0" smtClean="0"/>
            </a:br>
            <a:r>
              <a:rPr lang="es-419" sz="2800" dirty="0" smtClean="0"/>
              <a:t>ESTRATEGIAS PARA EL REGRESO A LA PRESENCIALIDAD</a:t>
            </a:r>
            <a:endParaRPr lang="es-419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6748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Rectorado y secretarías</a:t>
            </a:r>
            <a:br>
              <a:rPr lang="es-419" dirty="0" smtClean="0"/>
            </a:br>
            <a:r>
              <a:rPr lang="es-419" dirty="0"/>
              <a:t>•</a:t>
            </a:r>
            <a:r>
              <a:rPr lang="es-419" dirty="0" smtClean="0"/>
              <a:t> </a:t>
            </a:r>
            <a:br>
              <a:rPr lang="es-419" dirty="0" smtClean="0"/>
            </a:br>
            <a:r>
              <a:rPr lang="es-419" sz="2800" dirty="0" smtClean="0"/>
              <a:t>ESTRATEGIAS PARA EL REGRESO A LA PRESENCIALIDAD</a:t>
            </a:r>
            <a:endParaRPr lang="es-419" sz="28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2425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Rectorado y secretarías</a:t>
            </a:r>
            <a:br>
              <a:rPr lang="es-419" dirty="0"/>
            </a:br>
            <a:r>
              <a:rPr lang="es-419" dirty="0" smtClean="0"/>
              <a:t>•</a:t>
            </a:r>
            <a:br>
              <a:rPr lang="es-419" dirty="0" smtClean="0"/>
            </a:br>
            <a:r>
              <a:rPr lang="es-419" sz="2800" dirty="0" smtClean="0"/>
              <a:t>PROPUESTAS DE REGRESO LABORAL</a:t>
            </a:r>
            <a:endParaRPr lang="es-419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232442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049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Institutos Académicos </a:t>
            </a:r>
            <a:br>
              <a:rPr lang="es-419" dirty="0" smtClean="0"/>
            </a:br>
            <a:r>
              <a:rPr lang="es-419" dirty="0" smtClean="0"/>
              <a:t>Pedagógicos</a:t>
            </a:r>
            <a:br>
              <a:rPr lang="es-419" dirty="0" smtClean="0"/>
            </a:br>
            <a:r>
              <a:rPr lang="es-419" dirty="0" smtClean="0"/>
              <a:t>•</a:t>
            </a:r>
            <a:br>
              <a:rPr lang="es-419" dirty="0" smtClean="0"/>
            </a:br>
            <a:r>
              <a:rPr lang="es-419" sz="2800" dirty="0" smtClean="0"/>
              <a:t>ACTIVIDAD ACADÉMICA EN PANDEMIA</a:t>
            </a:r>
            <a:endParaRPr lang="es-419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437685"/>
              </p:ext>
            </p:extLst>
          </p:nvPr>
        </p:nvGraphicFramePr>
        <p:xfrm>
          <a:off x="3868738" y="992778"/>
          <a:ext cx="7718016" cy="4732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1178">
                  <a:extLst>
                    <a:ext uri="{9D8B030D-6E8A-4147-A177-3AD203B41FA5}">
                      <a16:colId xmlns:a16="http://schemas.microsoft.com/office/drawing/2014/main" val="1487030515"/>
                    </a:ext>
                  </a:extLst>
                </a:gridCol>
                <a:gridCol w="1492665">
                  <a:extLst>
                    <a:ext uri="{9D8B030D-6E8A-4147-A177-3AD203B41FA5}">
                      <a16:colId xmlns:a16="http://schemas.microsoft.com/office/drawing/2014/main" val="2617616047"/>
                    </a:ext>
                  </a:extLst>
                </a:gridCol>
                <a:gridCol w="1776687">
                  <a:extLst>
                    <a:ext uri="{9D8B030D-6E8A-4147-A177-3AD203B41FA5}">
                      <a16:colId xmlns:a16="http://schemas.microsoft.com/office/drawing/2014/main" val="429423196"/>
                    </a:ext>
                  </a:extLst>
                </a:gridCol>
                <a:gridCol w="2247486">
                  <a:extLst>
                    <a:ext uri="{9D8B030D-6E8A-4147-A177-3AD203B41FA5}">
                      <a16:colId xmlns:a16="http://schemas.microsoft.com/office/drawing/2014/main" val="4181452319"/>
                    </a:ext>
                  </a:extLst>
                </a:gridCol>
              </a:tblGrid>
              <a:tr h="1774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Institutos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Académicos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Pedagógicos</a:t>
                      </a:r>
                      <a:endParaRPr lang="es-419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Cantidad de asignaturas del IAP</a:t>
                      </a:r>
                      <a:endParaRPr lang="es-419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Cantidad de asignaturas que se adaptaron a la modalidad virtual</a:t>
                      </a:r>
                      <a:endParaRPr lang="es-419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Porcentaje de asignaturas que se adaptaron a la modalidad virtual</a:t>
                      </a:r>
                      <a:endParaRPr lang="es-419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04958447"/>
                  </a:ext>
                </a:extLst>
              </a:tr>
              <a:tr h="887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I. A. P. de Ciencias Sociales</a:t>
                      </a:r>
                      <a:endParaRPr lang="es-419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464</a:t>
                      </a:r>
                      <a:endParaRPr lang="es-419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464</a:t>
                      </a:r>
                      <a:endParaRPr lang="es-419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100%</a:t>
                      </a:r>
                      <a:endParaRPr lang="es-419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21707200"/>
                  </a:ext>
                </a:extLst>
              </a:tr>
              <a:tr h="887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I. A. P. de Ciencias Humanas</a:t>
                      </a:r>
                      <a:endParaRPr lang="es-419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428</a:t>
                      </a:r>
                      <a:endParaRPr lang="es-419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307</a:t>
                      </a:r>
                      <a:endParaRPr lang="es-419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72%</a:t>
                      </a:r>
                      <a:endParaRPr lang="es-419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25196784"/>
                  </a:ext>
                </a:extLst>
              </a:tr>
              <a:tr h="887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I. A. P.  de Ciencias Básicas y Aplicadas</a:t>
                      </a:r>
                      <a:endParaRPr lang="es-419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219</a:t>
                      </a:r>
                      <a:endParaRPr lang="es-419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122</a:t>
                      </a:r>
                      <a:endParaRPr lang="es-419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56%</a:t>
                      </a:r>
                      <a:endParaRPr lang="es-419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5276649"/>
                  </a:ext>
                </a:extLst>
              </a:tr>
              <a:tr h="295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Total</a:t>
                      </a:r>
                      <a:endParaRPr lang="es-419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1111</a:t>
                      </a:r>
                      <a:endParaRPr lang="es-419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effectLst/>
                        </a:rPr>
                        <a:t>893</a:t>
                      </a:r>
                      <a:endParaRPr lang="es-419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80%</a:t>
                      </a:r>
                      <a:endParaRPr lang="es-419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57809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643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419" dirty="0"/>
              <a:t>Institutos Académicos </a:t>
            </a:r>
            <a:br>
              <a:rPr lang="es-419" dirty="0"/>
            </a:br>
            <a:r>
              <a:rPr lang="es-419" dirty="0"/>
              <a:t>Pedagógicos</a:t>
            </a:r>
            <a:br>
              <a:rPr lang="es-419" dirty="0"/>
            </a:br>
            <a:r>
              <a:rPr lang="es-419" dirty="0"/>
              <a:t>•</a:t>
            </a:r>
            <a:br>
              <a:rPr lang="es-419" dirty="0"/>
            </a:br>
            <a:r>
              <a:rPr lang="es-419" sz="2800" dirty="0" smtClean="0"/>
              <a:t>PERCEPCIONES</a:t>
            </a:r>
            <a:br>
              <a:rPr lang="es-419" sz="2800" dirty="0" smtClean="0"/>
            </a:br>
            <a:r>
              <a:rPr lang="es-419" sz="2800" dirty="0" smtClean="0"/>
              <a:t>LO </a:t>
            </a:r>
            <a:r>
              <a:rPr lang="es-ES" sz="2800" dirty="0" smtClean="0"/>
              <a:t>PENDIENTE </a:t>
            </a:r>
            <a:r>
              <a:rPr lang="es-ES" sz="2800" dirty="0"/>
              <a:t>DE RESOLVER </a:t>
            </a:r>
            <a:r>
              <a:rPr lang="es-ES" sz="2800" dirty="0" smtClean="0"/>
              <a:t>PARA LA PRESENCIALIDAD</a:t>
            </a:r>
            <a:r>
              <a:rPr lang="es-ES" sz="2800" dirty="0"/>
              <a:t/>
            </a:r>
            <a:br>
              <a:rPr lang="es-ES" sz="2800" dirty="0"/>
            </a:br>
            <a:endParaRPr lang="es-419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671710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9971325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1353</TotalTime>
  <Words>1004</Words>
  <Application>Microsoft Office PowerPoint</Application>
  <PresentationFormat>Panorámica</PresentationFormat>
  <Paragraphs>158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Calibri</vt:lpstr>
      <vt:lpstr>Calibri Light</vt:lpstr>
      <vt:lpstr>Corbel</vt:lpstr>
      <vt:lpstr>Times New Roman</vt:lpstr>
      <vt:lpstr>Wingdings 2</vt:lpstr>
      <vt:lpstr>Marco</vt:lpstr>
      <vt:lpstr>ESTUDIO DE LA REALIDAD UNIVERSITARIA EN EL PROCESO DE PANDEMIA:  PERCEPCIONES Y CAPACIDADES PARA EL REGRESO A LA PRESENCIALIDAD</vt:lpstr>
      <vt:lpstr>OBJETIVO GENERAL </vt:lpstr>
      <vt:lpstr>Ficha técnica</vt:lpstr>
      <vt:lpstr>Presentación de Resultados </vt:lpstr>
      <vt:lpstr>Rectorado y secretarías •  ESTRATEGIAS PARA EL REGRESO A LA PRESENCIALIDAD</vt:lpstr>
      <vt:lpstr>Rectorado y secretarías •  ESTRATEGIAS PARA EL REGRESO A LA PRESENCIALIDAD</vt:lpstr>
      <vt:lpstr>Rectorado y secretarías • PROPUESTAS DE REGRESO LABORAL</vt:lpstr>
      <vt:lpstr>Institutos Académicos  Pedagógicos • ACTIVIDAD ACADÉMICA EN PANDEMIA</vt:lpstr>
      <vt:lpstr>Institutos Académicos  Pedagógicos • PERCEPCIONES LO PENDIENTE DE RESOLVER PARA LA PRESENCIALIDAD </vt:lpstr>
      <vt:lpstr>Consejos Directivos y Consejo Superior • SESIONES SEMIPRESENCIALES</vt:lpstr>
      <vt:lpstr>Consejos Directivos y Consejo Superior • SENTIDOS SOBRE LA NUEVA PRESENCIALIDAD</vt:lpstr>
      <vt:lpstr>Consejos Directivos y Consejo Superior • PERCEPCIONES SOBRE LA NUEVA NORMALIDAD</vt:lpstr>
      <vt:lpstr>Nodocentes • CARACTERÍSTICAS GENERALES</vt:lpstr>
      <vt:lpstr>Nodocentes • ACTIVIDADES PENDIENTES</vt:lpstr>
      <vt:lpstr>Nodocentes • SENTIDOS SOBRE LA NUEVA PRESENCIALIDAD</vt:lpstr>
      <vt:lpstr>Docentes • Características Generales</vt:lpstr>
      <vt:lpstr>Docentes • NUEVA PRESENCIALIDAD</vt:lpstr>
      <vt:lpstr>Docentes • SENTIDOS SOBRE LA NUEVA PRESENCIALIDAD</vt:lpstr>
      <vt:lpstr>Estudiantes • PERCEPCIONES REGRESO A LA PRESENCIALIDAD</vt:lpstr>
      <vt:lpstr>Estudiantes • PERCEPCIONES REGRESO A LA PRESENCIALIDAD</vt:lpstr>
      <vt:lpstr>Estudiantes • SENTIDOS SOBRE LA NUEVA PRESENCIALIDAD</vt:lpstr>
      <vt:lpstr>Estudiantes • SENTIDOS SOBRE LA NUEVA NORMALIDAD</vt:lpstr>
      <vt:lpstr>SENTIDOS DE LA COMUNIDAD UNIVERSITARIA</vt:lpstr>
      <vt:lpstr>Presentación de PowerPoint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ESTUDIO DE LA REALIDAD UNIVERSITARIA EN EL PROCESO DE PANDEMIA:  PERCEPCIONES Y CAPACIDADES PARA EL REGRESO A LA PRESENCIALIDAD</dc:title>
  <dc:creator>Noelia</dc:creator>
  <cp:lastModifiedBy>Agostina</cp:lastModifiedBy>
  <cp:revision>13</cp:revision>
  <dcterms:created xsi:type="dcterms:W3CDTF">2020-09-29T17:34:00Z</dcterms:created>
  <dcterms:modified xsi:type="dcterms:W3CDTF">2020-10-02T12:37:15Z</dcterms:modified>
</cp:coreProperties>
</file>